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экономический район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экономический район Европейского Севера: ресурсы, порты, промышленность и Арктика.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района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европейской части России и выход к Баренцеву, Белому и Карскому морям. Это поддерживает связь с Северным морским путем, усиливает транспорт и внешнюю торговлю. Длинная север–юг протяженность формирует различия природы, людей и хозяйства.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01579"/>
            <a:ext cx="220800" cy="25234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территории и административные центры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транспортом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тяготеют к побережью, рекам и железнодорожным магистралям. Так легче перевозить сырье и готовую продукцию, а также снабжать население товарами.
</a:t>
            </a:r>
            <a:endParaRPr lang="en-US" sz="1120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района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Северного экономического района входят Архангельск, Вологда, Мурманск, Петрозаводск, Сыктывкар и Нарьян-Мар. Эти города становятся опорными пунктами управления и работы предприятий.
</a:t>
            </a:r>
            <a:endParaRPr lang="en-US" sz="1007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пространства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и в более тёплых частях преобладают таёжные ландшафты. Леса поддерживают лесозаготовку и переработку, а значит, влияют на развитие рабочих мест.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и переходные зоны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 сочетают лесотундру и лес, где природа особенно «бережёт» ресурсы. Здесь сложнее вести хозяйство из-за климата, но важны наблюдения за состоянием экосистем.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включает участки морского побережья, что делает порты ключевыми точками экономики. Морская транспортировка помогает вывозить товары и доставлять грузы в отдалённые места.
</a:t>
            </a:r>
            <a:endParaRPr lang="en-US" sz="10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0129" y="1736425"/>
            <a:ext cx="2888793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района и их специализация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— центр — отрасли отражают, как ресурсы и транспорт определяют хозяйство Северного экономического района.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заметно различается: на Севере преобладают добывающие и перерабатывающие производства, а также портовые и ресурсные отрасли.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отраслей приведена по материалам учебного описания района.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климат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Северного экономического района в основном холодный: длинная зима и короткое прохладное лето. Поэтому сезонность влияет на сельское хозяйство, строительство и режим работы предприятий.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занимают тундра и лесотундра, а юг ближе к тайге. На размещение населения и хозяйства сильнее всего действует неравномерность природных зон и условия растительности.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территории характерны болота, много рек и озёр, а в северных районах встречается многолетняя мерзлота. Из‑за этого сложнее строить дороги, жильё и объекты промышленности.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района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важны не только для природы, но и для хозяйства: они поддерживают гидроэнергетику и помогают в перевозках внутри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лесные и топливно-энергетические ресурсы, а морские и водные дают дополнительные возможности для промышленности и транспорта.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 ресурсов — по описанию района. Числа на диаграмме условны (не являются официальными долями).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главное богатство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 занимают большие площади и обеспечивают сырьём целлюлозно-бумажную, деревообрабатывающую и мебельную промышленность. В таких условиях заготовка хвойной древесины становится одной из ключевых «первых ступеней» производства. Затем сырьё превращают в продукты для строительства и быта.
</a:t>
            </a:r>
            <a:endParaRPr lang="en-US" sz="766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леса и сырьё для промышленности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заготовки древесины развиваются процессы переработки: производство бумаги, картона и пиломатериалов. Это важно не только для экономики городов, но и для качества продукции, ведь многие заводы ориентируются на местную древесину. Так лесной ресурс превращается в широкий набор товаров.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лесозаготовки до бумаги и картона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лесопромышленные центры района связаны прежде всего с Архангельской областью и Республикой Коми. Здесь легче организовать цепочку «лес — производство — вывоз», потому что рядом есть транспортные пути и порты. На иллюстрации уместны лесной массив, техника для заготовок или целлюлозный комбинат.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Лесопромышленные центры Архангельска и Коми
</a:t>
            </a:r>
            <a:endParaRPr lang="en-US" sz="11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хозяйственная специализация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и транспорт задают «цепочку» специализации Северного экономического района.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района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связаны с добычей и переработкой: нефть, газ, уголь и руды. Эти производства зависят от местной сырьевой базы и требуют развитой инфраструктуры для перевозок.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играет лесной комплекс: лесная и целлюлозно-бумажная промышленность. Здесь продукция проходит путь от заготовки древесины до изготовления бумаги, картона и пиломатериалов.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развиты черная и цветная металлургия, а также судостроение и рыбная промышленность. Выгодное транспортное положение помогает поставлять сырьё и отправлять готовые изделия в другие регионы.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сосредоточено в Мурманске, Череповце, Сыктывкаре, Архангельске, Петрозаводске и Нарьян‑Маре. Крупные предприятия работают на основе местного сырья и специализации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8122" y="1736425"/>
            <a:ext cx="3292857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района отличаются специализацией: от металлургии и лесопереработки до машиностроения, энергетики и портовых услуг.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центров формирует промышленный каркас района и поддерживает перевозки сырья по внутренним путям и через порты.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приведены по описанию специализации крупных центров в учебных материалах.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13192"/>
            <a:ext cx="267600" cy="23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связи Северного экономического района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перевозки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Автомобильное сообщение дополняет железные и речные маршруты. Оно связывает поселения с опорными центрами, однако требует повышенного внимания к дорогам из‑за холода, распутицы и наледи.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транспорт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Северная Двина, Печора и Онега поддерживают внутренние перевозки. В периоды навигации они помогают доставлять грузы туда, куда добраться по суше сложнее.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обеспечивают вывоз лесных грузов, угля, нефти, а также рыбной продукции. Для района ключевы устойчивые морские маршруты и портовая инфраструктура, рассчитанная на арктические условия.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связывают внутренние районы с портами и крупными городами. Они особенно важны для перевозки сырья и промышленной продукции, когда зимой автомобильные маршруты ограничены погодой.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и направления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отражает комплекс функций: портовые возможности, промышленная роль и связи с другими районами (условная шкала, не статистика). Мурманск — главный арктический узел для морских грузов.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концентрацию транспортного значения на побережье. При этом промышленные центры внутри региона (Череповец, Сыктывкар, Петрозаводск) обеспечивают вывоз сырья через системы магистралей.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городов по общеизвестным транспортно-промышленным связям, 2026 год (условная оценка 0–10).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и Арктика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— незамерзающий порт, который работает круглый год. Благодаря этому он стал опорной точкой для северных грузов и регулярных морских маршрутов, включая связь с арктическими районами.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— исторический морской порт на Белом море, участвующий в освоении Севера на протяжении многих десятилетий. Через порты вывозят лес, уголь, нефть, рыбные грузы и контейнеры.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расселение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Северного экономического района размещено неравномерно: гуще всего заселены Вологодская область, крупные города и прибрежные территории, где легче организовать транспорт и работу предприятий.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северные внутренние районы заселены слабо. Среди причин — холодный климат, большие расстояния между поселениями, а также более сложные условия жизни, отопления и снабжения.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живет в городах: там сосредоточены промышленность, транспорт и услуги. Доля сельского населения заметно ниже, чем в южных частях России, где природные условия мягче.
</a:t>
            </a:r>
            <a:endParaRPr lang="en-US" sz="10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плотность заселения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обычно тяготеют к железным дорогам, речным магистралям и морским побережьям. Это снижает затраты на транспорт и делает работу предприятий более устойчивой зимой.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 плотности объясняется природными условиями и тем, насколько удобно вести хозяйство. Чем суровее климат и больше изоляция территории, тем меньше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зависимости расселения от природных зон (условная шкала 0–10), 2026 год. Точные статистические значения в диаграмму не включены.
</a:t>
            </a:r>
            <a:endParaRPr lang="en-US" sz="867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традиционные занятия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Оленеводство, охота и сбор дикоросов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в местах традиционного проживания коренных народов важны оленеводство, охота и сбор дикоросов. Эти занятия помогают поддерживать образ жизни, учитывая сезонность и особенности ландшафта.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в северных районах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сохраняются промыслы, связанные с водой: рыболовство дает продовольствие и сырьё. Оно особенно важно для прибрежных территорий, где доступ к рыбе проще, чем к тепличным культурам.
</a:t>
            </a:r>
            <a:endParaRPr lang="en-US" sz="9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Картофелеводство и кормовые культуры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района важны картофелеводство и выращивание кормовых культур. Короткий вегетационный период делает выбор растений особенно значимым, поэтому агроподход часто ориентирован на устойчивые сорта и режимы.
</a:t>
            </a:r>
            <a:endParaRPr lang="en-US" sz="954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сельского хозяйства — молочное животноводство, так как оно позволяет регулярно получать продукцию при организованном кормлении. Дополнительно развиваются птицеводческие хозяйства, обеспечивающие население местными продуктами.
</a:t>
            </a:r>
            <a:endParaRPr lang="en-US" sz="9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развитие района сталкивается с трудностями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расстояния формируют цепочку проблем, которые влияют на расселение и отраслевую зависимость.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туризм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природным и культурным объектам района относятся Кижи, Соловецкие острова и озера Карелии, а также северные леса, тундра и арктические берега. Эти места дают туристам особое ощущение «Севера».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экологический, культурно‑исторический и паломнический туризм. Привлекательность связана с деревянной архитектурой, сохраненной природой и памятниками северной истории, включая атмосферу островов и береговых ландшафтов.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264" y="1736425"/>
            <a:ext cx="3226522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района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сильные стороны Северного экономического района (ресурсы и транспортные возможности) соседствуют с ограничениями, которые требуют заметных затрат на инфраструктуру и поддержку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район располагает большими природными и транспортными возможностями, но их реализация требует крупных вложений и постоянных затрат на поддержание условий жизни и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 общеизвестным природно-хозяйственным особенностям Северного экономического района, 2026 год.
</a:t>
            </a:r>
            <a:endParaRPr lang="en-US" sz="79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Северный экономический район сочетает сырьевую базу, морские ворота России и стратегическое положение в Арктике. Его развитие опирается на транспортные узлы, переработку и повышение качества жизни населения.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район как ключ к Арктике и внутрироссийским связям
</a:t>
            </a:r>
            <a:endParaRPr lang="en-US" sz="23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2026-05-11T22:44:19Z</dcterms:created>
  <dcterms:modified xsi:type="dcterms:W3CDTF">2026-05-11T22:44:19Z</dcterms:modified>
</cp:coreProperties>
</file>