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пушкинской поры: золотой век русской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Поколение, создавшее новый язык русской поэзии и новые темы.
</a:t>
            </a:r>
            <a:endParaRPr lang="en-US" sz="2997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мир России первой трети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усилился интерес к истории и личности. В столицах работали салоны, журналы и кружки, где стихи читали, спорили о языке и формировали вкус эпохи.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связывали живое общение, дружеская переписка и постоянное чтение друг друга. В этих спорах рождались новые нормы стихотворной речи и литературного вкуса.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обращались к внутреннему миру человека, свободе выбора и личным чувствам. Для них были важны не только события, но и переживания, мысли, настроение.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поэтов пушкинской поры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Любимыми жанрами стали элегия, послание, баллада и гражданское стихотворение. Через них поэты говорили о дружбе, любви, Родине и судьбе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как центр литературной эпохи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и ранняя слава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учился в Царскосельском лицее и рано заявил о себе как о ярком поэте. Уже в юности его стихотворения заметили современники. Они увидели в нём голос нового поколения.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соединяли простоту, точность и выразительность. Пушкин свободно писал о любви, истории и человеческом характере, поэтому стал символом обновления русской поэзии.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открывший романтизм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ввёл в русскую литературу мир мечты, тайны и возвышенных чувств. Его баллады и элегии помогли читателям увидеть, что поэзия может быть не только торжественной, но и глубоко личной.
</a:t>
            </a:r>
            <a:endParaRPr lang="en-US" sz="96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европейской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познакомил русских читателей с произведениями зарубежных авторов и расширил литературный кругозор эпохи. Благодаря переводам в русской поэзии укрепились новые образы, интонации и жанровые формы.
</a:t>
            </a:r>
            <a:endParaRPr lang="en-US" sz="867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молодых поэтов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поддерживал Пушкина и других литераторов, помогая им войти в большой литературный мир. Его уважали как человека, который умел соединять талант, доброту и высокое понимание роли поэта.
</a:t>
            </a:r>
            <a:endParaRPr lang="en-US" sz="889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— учитель и наставник поколения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хронология пушкинской поры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этих поэтов пришлось на 1810–1830-е годы, когда формировался новый литературный язык.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преемственность поколений: старшие поэты открывали путь, а Пушкин и его современники развивали его дальше.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биографических дат поэтов: Жуковский — 1783–1852, Давыдов — 1784–1839, Батюшков — 1787–1855, Вяземский — 1792–1878, Пушкин — 1799–1837, Баратынский — 1800–1844.
</a:t>
            </a:r>
            <a:endParaRPr lang="en-US" sz="9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поэты и особенности их творчества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каждый поэт выделялся в литературе пушкинской поры.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был свой голос, но всех объединяли интерес к человеку, культуре слова и обновлению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характеристикам поэтов пушкинской поры.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Батюшков и поэзия гармонии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Батюшкова читаются легко и звучат музыкально. Он тщательно работал над формой, добиваясь ясности, плавности и особенно красивого звучания каждой строки.
</a:t>
            </a:r>
            <a:endParaRPr lang="en-US" sz="12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часто встречаются тёплые чувства к друзьям и близким людям. Батюшков показывал, что личные переживания могут быть тонкими и благородными.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ценил красоту мира, спокойствие и внутреннее равновесие. Его стихи передают желание жить в согласии с собой, природой и окружающими.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Батюшкова соединяет традиции классицизма и черты романтизма. Поэтому он стал важным звеном между старой литературой и поэзией XIX века.
</a:t>
            </a:r>
            <a:endParaRPr lang="en-US" sz="13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Баратынский — поэт размышления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писал о времени, памяти и взрослении. В его стихах человек часто задумывается о том, что проходит быстро и что остаётся в душе надолго.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звучит строго и сдержанно. Поэт не спешит выражать чувство, а словно всматривается в него, стараясь понять его смысл и глубину.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Баратынского называют поэтом мысли, потому что в его стихах важны не только переживания, но и размышление о судьбе, одиночестве и изменениях в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его творчество показывает, что поэзия может быть не только эмоциональной, но и философской, заставляющей думать о человеке и его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писал стихи, статьи и критические заметки. Он внимательно следил за литературной жизнью и участвовал в разговорах о том, каким должен быть русский язык.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поддерживал Пушкина и выступал за живую, естественную речь. Его эпиграммы были короткими, меткими и точными, поэтому хорошо запоминались современникам.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умел соединять литературу и общественную мысль. Благодаря этому он стал важным участником культурных споров своей эпохи.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Вяземский и литературная критика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Давыдов вошёл в историю не только как поэт, но и как участник Отечественной войны 1812 года. Его стихи передают честь, смелость, товарищество и особую атмосферу гусарской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особенно заметна связь литературы с реальными событиями эпохи: он писал о том, что пережил сам. Поэтому Давыдов помогает увидеть, что поэт может быть и свидетелем, и участником истории.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Давыдов: поэт и герой 1812 года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литературная среда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развитие первой трети XIX века складывалось из образования, чтения, общения и публикаций в культурных центрах России.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тем особенно часто звучат в лирике этой эпохи и помогают понять её духовный кругозор.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«Поэты пушкинской поры»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перечень показывает, насколько поэзия стала ближе к личным чувствам человека и к событиям жизни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тем у поэтов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темы расставлены по-своему: это видно даже в школьном чтении их самых известных произведений.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соперничество, а разнообразие внутри одной эпохи: общий литературный язык объединял поэтов, а темы делали каждого узнаваемым.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«Поэты пушкинской поры»,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пушкинской поры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стремились писать ясно и точно, чтобы стих звучал естественно и был понятен не только образованному читателю, но и широкой публике.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смело вводили разговорные интонации, живые обращения и повседневные детали, делая лирику более близкой к реальной речи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русский литературный язык стал гибче, выразительнее и свободнее, а стих получил звучность, которой прежде часто не хватало.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публиковались и читались стихи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литературной жизни помогали стихам быстро находить читателя и становиться предметом обсуждения.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площадки связывали авторов между собой и ускоряли распространение новых литературных идей.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«Поэты пушкинской поры»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связи между поэтами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поддерживал Пушкина, а Вяземский вёл с ним постоянную переписку. Такие отношения помогали молодым авторам расти и увереннее входить в литературную жизнь.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литературный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Батюшков, Баратынский и Давыдов были связаны общим кругом современников. Через разговоры, письма и чтение стихов они обменивались идеями и укрепляли авторитет поэзии.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жанры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часто переходили один в другой: элегия могла включать дружеское послание, а романтическая баллада — элементы песни.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формы, удобные для разговора о чувствах и размышлениях; это показывает личный характер лирики пушкинской поры.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«Поэты пушкинской поры»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авторы жили и творили в одно историческое время, поэтому их стихи откликались на общие события, особенно на войну 1812 года и перемены в обществе.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объединяли дружба, переписка, журналы и литературные споры. Благодаря этому возникло единое культурное пространство, где новые идеи быстро распространялись.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называют поэтами одной эпохи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каждый поэт сохранил свой голос: один писал о чувствах, другой — о разуме, третий — о войне. В этом и состоит богатство золотого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 важна пушкинская пора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пушкинской поры сделали русскую поэзию ясной, живой и глубокой. Они соединили личные чувства, историю страны и красоту слова, открыв дорогу литературе XIX 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2026-05-23T00:33:04Z</dcterms:created>
  <dcterms:modified xsi:type="dcterms:W3CDTF">2026-05-23T00:33:04Z</dcterms:modified>
</cp:coreProperties>
</file>