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jpe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учения о биосфере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биосферы раскрывает фундаментальные закономерности жизни на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понятия биосферы и процессы формирования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 биосфере начало формироваться в начале XX века благодаря В.И. Вернадскому, который описал Землю как единую систему живого и неживого. Биосфера включает литосферу, гидросферу и атмосферу — области, где возможна жизнь. Формирование этого сложного слоя продолжалось миллиарды лет, объединяя знания из разных наук.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впервые ввёл Эдуард Зюсс в 1875 году, определив её как оболочку, населенную жизнью. Его идеи заложили основу для последующих исследований.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термина и развитие концепции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1926 году В.И. Вернадский расширил понятие до планетарной системы, включающей взаимодействие живой и неживой природы, установив биосферу как целостную оболочку Земли.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концепция рассматривает биосферу как уникальную среду, где протекают глобальные биогеохимические циклы, поддерживающие жизнь и экосистемное равновесие.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размеры биосферы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и нижний пределы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биосферы достигает 20–25 км, где тропосфера переходит в стратосферу, а нижняя простирается на 3 км в глубь литосферы и до 11 км в океанские впадины, например, Марианскую впадину.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распространение биогенной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Биогенная зона захватывает не только глубины океана, но и вершины гор, создавая таким образом широкое пространственное поле для существования живых организмов с различными условиями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структура биосферы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основа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включает все организмы, населяющие Землю. Его активность формирует биологические сообщества и поддерживает процессы энергии и вещества, что напрямую влияет на структуру биосферы.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— продукты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вещества, созданные организмами, как нефть, уголь и известняк. Они лежат в основе многих природных ресурсов и свидетельствуют о длительной истории жизни, преобразующей окружающую среду.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и биокосное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включает горные породы и минералы, а биокосное — почвы и атмосферные газы. Эти компоненты создают основу среды, в которой возникает и развивается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поддерживает баланс кислорода и углекислого газа в атмосфере, что жизненно важно для дыхания и фотосинтеза.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преобразует солнечную энергию в химическую посредством биогеохимических циклов, обеспечивая питание всех живых организмов.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сохранение почв обеспечивают устойчивость экосистем и способствуют поддержанию плодородия и биоразнообразия.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регулирует водный круговорот, очищает воду и поддерживает глобальный климат и биологическое разнообразие планеты.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биосферы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В.И. Вернадского в учение о биосфере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Основоположник комплексного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первым объединил геологию, биологию и химию для изучения биосферы, показав единство живых организмов и окружающей среды в планетарном масштабе.
</a:t>
            </a:r>
            <a:endParaRPr lang="en-US" sz="1042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ноосферы — сферы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ввёл понятие ноосферы как стадии развития биосферы, где человеческое мышление и деятельность становятся главными факторами эволюции планеты.
</a:t>
            </a:r>
            <a:endParaRPr lang="en-US" sz="110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научных институтов и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основал Институт геохимии и аналитической химии, а его труды «Биосфера» и «Химическое строение биосферы Земли» стали фундаментом для эколого-геохимических исследований.
</a:t>
            </a:r>
            <a:endParaRPr lang="en-US" sz="9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 в биосфере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цикл углерода, в котором фотосинтез поглощает CO₂, а дыхание и разложение возвращают его обратно в атмосферу и почву.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углерода, азота и кислорода связывают живые организмы с неживой средой, обеспечивая постоянное обновление и доступность этих элементов.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таких циклов сохраняет химическое равновесие биосферы, стабилизируя климат и условия для жизни.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в биосфере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регулируют атмосферный состав, выделяя кислород и поглощая углекислый газ, что влияет на климат и дыхание всех живых существ.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фотосинтеза и хемосинтеза растения и микроорганизмы преобразуют энергию, создавая органическое вещество и поддерживая пищевые цепи.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участвуют в разложении и круговороте веществ, способствуя формированию почв и поддержанию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загрязняют атмосферу токсичными газами, приводя к изменению химического состава и ухудшению качества воздуха.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Лесозаготовки сокращают площадь лесов на миллионы гектаров ежегодно, снижая природное биоразнообразие и нарушая экосистемные связи.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индустриализация ускоряют загрязнение почв и вод, увеличивая количество отходов и пластикового мусора в окружающей среде.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антропогенные изменения влияют на климат, вызывают дисбаланс газов и угрожают устойчивости природных процессов биосферы.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
</a:t>
            </a:r>
            <a:endParaRPr lang="en-US" sz="22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биосфере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жизни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солнечную энергию в химическую с помощью фотосинтеза, выделяя кислород, необходимый для дыхания животных и человека. Этот процесс поддерживает баланс газов в атмосфере и способствует образованию органического вещества.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фитопланктона и наземных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в океанах вместе с лесами и лугами суши ежегодно производят около 170 миллиардов тонн органики. Они создают базу питания для многих организмов и регулируют углеродный цикл, сохраняя земную атмосферу стабильной.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как часть биосферы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и состав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содержит около 1,4 миллиарда кубических километров воды, из которых лишь 2,5% — пресная. Вода распределена между океанами, ледниками, реками и подземными запасами.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гидросферы в биосфере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создает среду обитания для огромного количества организмов, участвует в переносе химических элементов и регулирует климатические процессы на планете, влияя на все сферы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её значение для биосферы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в основном из азота (78%) и кислорода (21%), а также углекислого газа и аргонa. Этот состав поддерживает дыхание и фотосинтез живых организмов.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защитным щитом от космического излучения, регулирует температуру Земли и баланс влаги, обеспечивая подходящие условия для существования жизни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биосферы: источники и масштабы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загрязнение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источником загрязнения атмосферы являются промышленные выбросы и транспорт. Это приводит к ухудшению качества воздуха и негативно влияет на здоровье миллионов людей по всему миру.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микропластика в океанах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мировые океаны попадает около 8 миллионов тонн пластика, что угрожает морским экосистемам. Частицы микропластика накапливаются в организмах, разрушая пищевые цепи.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биогеохимических процессов в природе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биосферы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6974000" y="2683719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Антропоцен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геологическая эра, характеризующаяся значительным воздействием человека на биосферу и изменение экосистем.
</a:t>
            </a:r>
            <a:endParaRPr lang="en-US" sz="832" dirty="0"/>
          </a:p>
        </p:txBody>
      </p:sp>
      <p:sp>
        <p:nvSpPr>
          <p:cNvPr id="13" name="Text 3"/>
          <p:cNvSpPr txBox="1"/>
          <p:nvPr/>
        </p:nvSpPr>
        <p:spPr>
          <a:xfrm>
            <a:off x="991725" y="2690590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Архейская эра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доминировали прокариоты при низком содержании кислорода в атмосфере, формировались первые примитивные экосистемы.
</a:t>
            </a:r>
            <a:endParaRPr lang="en-US" sz="832" dirty="0"/>
          </a:p>
        </p:txBody>
      </p:sp>
      <p:sp>
        <p:nvSpPr>
          <p:cNvPr id="14" name="Text 4"/>
          <p:cNvSpPr txBox="1"/>
          <p:nvPr/>
        </p:nvSpPr>
        <p:spPr>
          <a:xfrm>
            <a:off x="2487293" y="2683754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фотосинтезирующих организмов привело к накоплению кислорода и возникновению многоклеточных форм жизни.
</a:t>
            </a:r>
            <a:endParaRPr lang="en-US" sz="832" dirty="0"/>
          </a:p>
        </p:txBody>
      </p:sp>
      <p:sp>
        <p:nvSpPr>
          <p:cNvPr id="15" name="Text 5"/>
          <p:cNvSpPr txBox="1"/>
          <p:nvPr/>
        </p:nvSpPr>
        <p:spPr>
          <a:xfrm>
            <a:off x="3982857" y="2683719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увеличение разнообразия животных форм жизни, формирование основных фил и экосистем.
</a:t>
            </a:r>
            <a:endParaRPr lang="en-US" sz="832" dirty="0"/>
          </a:p>
        </p:txBody>
      </p:sp>
      <p:sp>
        <p:nvSpPr>
          <p:cNvPr id="16" name="Text 6"/>
          <p:cNvSpPr txBox="1"/>
          <p:nvPr/>
        </p:nvSpPr>
        <p:spPr>
          <a:xfrm>
            <a:off x="5478424" y="2683719"/>
            <a:ext cx="10062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организмов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наземных биотопов растениями и животными, формирование современных экосистем и почвенных сообществ.
</a:t>
            </a:r>
            <a:endParaRPr lang="en-US" sz="8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и уровни биосферы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и водная зоны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зона включает леса, луга и пустыни, где обитают разнообразные сообщества, а водная — океаны, моря и пресные воды, важные для многих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зона и её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зона содержит богатые сообщества микроорганизмов и обеспечивает хранение и переработку органического вещества, поддерживая жизнедеятельность на всех уровнях биосферы.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биоразнообразия в биосфере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пункт: Высокое биоразнообразие укрепляет экосистемы, делая их устойчивыми к природным и антропогенным изменениям. Оно предотвращает распространение заболеваний и способствует поддержанию пищевых цепей.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пункт: Утрата видов снижает приспособляемость биосферы и нарушает генетическое многообразие, что ведёт к ухудшению функций экосистем и их способности восстанавливаться.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по сохранению биосферы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111 заповедников, которые служат убежищем для многих видов и способствуют сохранению природных ландшафтов.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«зелёных»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экологичные технологии снижает выбросы вредных веществ и уменьшает негативное воздействие на атмосферу и почвы.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сбора и переработки мусора сокращают загрязнение и помогают восстанавливать природные ресурсы в городах.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знаний населения способствует формированию экологической культуры и ответственному отношению к природе.
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учение формирует понимание взаимозависимости жизни и среды, подчёркивая важность рационального природопользования и сохранения биоразнообразия для устойчивого развития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значение учения о биосфере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2026-05-10T06:32:07Z</dcterms:created>
  <dcterms:modified xsi:type="dcterms:W3CDTF">2026-05-10T06:32:07Z</dcterms:modified>
</cp:coreProperties>
</file>