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«Свинья и Дуб» И. А. Крылова в переводе А. Исаевой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Неблагодарность и невежество в ясной басне для школьников.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показал короткую, но очень точную историю о пользе, которую легко принять как должное. Перевод А. Исаевой сохраняет простоту образов и делает нравственный смысл особенно ясным для школьников.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басня понятна сегодня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персонажами помогает увидеть главную мысль: тот, кто получает благо, обязан понимать его источник. Иначе польза превращается в повод для разрушения.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в басне олицетворяет грубость и неблагодарность: она пользуется плодами дерева, но не задумывается, откуда берётся её пища и какой ценой даётся польза.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изображён как сильное и полезное дерево. Он кормит свинью желудями, остаётся устойчивым и символизирует природу, которая даёт человеку многое без лишних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значение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басни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басне И. А. Крылова в переводе А. Исаевой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дуба в басне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польза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с терпением и природной силой. Дуб не спорит, а лишь напоминает о вреде, который приносит неразумное поведение.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показан могучим и долговечным. Он стоит спокойно, даёт жёлуди и остаётся опорой сюжета, хотя свинья не ценит его щедрость.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видит только готовый результат — жёлуди. Она не понимает, что пища появляется благодаря дереву, его росту и силе, скрытой под землёй.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ошибка в том, что она не связывает пользу с источником. Поэтому поступок становится неблагодарным: польза берётся как будто сама собой.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не думает о последствиях. Подкапывая корни, она разрушает то, что само её кормит, и показывает узость взгляда и невежество.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свинья действует неправильно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Крылов, «Свинья и Дуб», перевод А. Исаевой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образов помогает увидеть нравственный смысл басни.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работают на один вывод: нельзя вредить тому, что приносит пользу и поддерживает жизнь.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басни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басни И. А. Крылова в переводе А. Исаевой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смыслы в тексте звучат сильнее всего и формируют отношение к поступку свиньи.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у неблагодарности и невежества: именно они запускают конфликт и приводят к осуждению поступка.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 басне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не разрушать источник пользы, даже если он кажется привычным и незаметным. То, что кормит и поддерживает, требует уважения, а не грубого обращения.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напоминает о связи причины и результата: если повредить корни, пострадает и дерево. Так же и в жизни — неверный поступок возвращается вредом.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особенно понятно: нужно ценить труд других людей, общие усилия и всё, что помогает жить и учиться каждый день.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мораль басни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 и особенности перевода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делает историю живой и выразительной. Перевод А. Исаевой передаёт поучительность без тяжёлых слов и длинных объяснений.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Насмешливый тон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жёлуди и свинья создают ясную картину. Перевод сохраняет наглядность оригинала и помогает сразу увидеть смысл происходящего.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на простых, чётких репликах. Благодаря этому басня легко читается, быстро запоминается и не требует сложного толкования.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возникает из самой ситуации: свинья ест жёлуди, которыми обязана дубу, и в то же время подрывает его корни. Нелепость поступка сразу делает ошибку заметной.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усиливает контраст: могучий, спокойный дуб и самоуверенная свинья выглядят противоположно. Благодаря этому мораль басни запоминается легче, а осуждение неблагодарности звучит особенно ясно.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и его роль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остаётся актуальной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создаёт басню как короткий нравоучительный текст, где важна не только история, но и вывод о человеческом поведении.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Сегодняшняя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легко понять, потому что он напоминает о привычной ситуации: человек пользуется результатами чужого труда, не задумываясь об их цене.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 всю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помогает увидеть связь между пользой, благодарностью и ответственностью, поэтому остаётся понятной и значимой для современных школьников.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пользы к вреду и нравственному выводу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в басне И. А. Крылова в переводе А. Исаевой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035222"/>
            <a:ext cx="4152000" cy="13738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И. А. Крылова «Свинья и Дуб» в переводе А. Исаевой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простой бытовой эпизод превращается в нравственный урок о неблагодарности и невежестве.
</a:t>
            </a:r>
            <a:pPr algn="l" indent="0" marL="0">
              <a:lnSpc>
                <a:spcPct val="15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действие кажется простым, но скрывает важную мысль: разрушая источник пользы, герой наносит вред прежде всего себе.
</a:t>
            </a:r>
            <a:endParaRPr lang="en-US" sz="1253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сюжет и скрытый смысл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5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056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0156" y="150520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456" y="3286258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0056" y="3286258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текста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065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определить, кто извлекает выгоду из дуба и почему эта польза не возникает сама по себе. Такой вопрос помогает увидеть зависимость героя от природы.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9500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получает пользу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2801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обращает внимание только на жёлуди и не связывает их с деревом. В этом проявляется поверхностное мышление, которое мешает понять источник блага.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38236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видно причины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1302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ясно оно заметно в поступке, когда свинья начинает вредить корням. Герой разрушает то, что ещё недавно его кормило и поддерживало.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6737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проявляется невежество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065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предупреждает не из злости, а потому что пытается остановить бессмысленный вред. Этот момент показывает, что разумный совет часто важнее позднего сожаления.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9500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звучит предупреждение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2801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Забавный эпизод привлекает внимание, но главным остаётся нравственный итог. Именно он превращает короткую историю в поучение о благодарности и ответственности.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38236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для читателя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источник жизни и пищи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дуб в лесной тишине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спокойном осеннем лесу стоит высокий дуб с мощным стволом и раскидистой кроной. Под ним лежат жёлуди, ставшие заметным знаком его пользы. Такой образ легко представить на иллюстрации: тёплые краски, мягкий свет и ощущение устойчивости.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Жёлуди у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основания дерева видны крупные жёлуди, а рядом — свинья, нарушающая землю у корней. Эта сцена подчёркивает, что природа даёт пищу не случайно, а через жизнь и силу дерева. Иллюстрация должна передавать и пользу, и уязвимость.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и композиции басни И. А. Крылова «Свинья и Дуб» в переводе А. Исаевой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от смешного эпизода внимание читателя переходит к серьёзной оценке поступка и общему выводу.
</a:t>
            </a:r>
            <a:pPr algn="l" indent="0" marL="0">
              <a:lnSpc>
                <a:spcPct val="15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финалу, тем сильнее звучит мораль. Басня строится так, чтобы запомнился не комизм, а урок о неблагодарности.
</a:t>
            </a:r>
            <a:endParaRPr lang="en-US" sz="128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басни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нравственный итог звучит понятно для пятиклассников. Текст не перегружен сложными словами, поэтому на уроке его удобно обсуждать и объяснять.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сохраняет ясный сюжет и помогает быстро понять отношения между героями. Короткие фразы делают текст удобным для чтения вслух и для пересказа по частям.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остаются яркими и легко узнаваемыми: дуб, жёлуди и свинья сразу создают нужную картину. Благодаря этому басня не теряет выразительности и остаётся живой.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ценен перевод А. Исаевой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набор задаёт основные ориентиры для чтения басни и помогает выделить главную мысль без лишних подробностей.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помогают быстро раскрыть тему неблагодарности, пользы и нравственного вывода.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ключевых слов, выделенный по тексту басни И. А. Крылова в переводе А. Исаевой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басни «Свинья и Дуб»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напоминает: пользу нужно ценить, источник добра — беречь, а свои поступки — обдумывать. Перевод А. Исаевой делает эту мысль ясной, точной и близкой школьнику.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2026-05-17T18:46:33Z</dcterms:created>
  <dcterms:modified xsi:type="dcterms:W3CDTF">2026-05-17T18:46:33Z</dcterms:modified>
</cp:coreProperties>
</file>