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животные, которые кормят своих малышей молоком
</a:t>
            </a:r>
            <a:pPr algn="l" indent="0" marL="0">
              <a:lnSpc>
                <a:spcPct val="90000"/>
              </a:lnSpc>
              <a:buNone/>
            </a:pPr>
            <a:r>
              <a:rPr lang="en-US" sz="17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млекопитающими — тёплыми и заботливыми соседями планеты.
</a:t>
            </a:r>
            <a:endParaRPr lang="en-US" sz="1785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Млекопитающих можно встретить почти везде: в лесу, в море, в горах и рядом с домом. Среди них есть крошечные мыши и огромные киты, домашние любимцы и дикие звери — все они очень разные, но относятся к одной большой группе.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млекопитающие и почему они так разные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млекопитающих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или волосы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млекопитающих тело покрыто шерстью или волосами. Это помогает сохранять тепло, защищает кожу и делает животных узнаваемыми даже издалека.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лёгкими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дышат воздухом с помощью лёгких. Благодаря этому они могут жить на суше, в норах, в горах и даже в воде, если умеют плавать.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 малышей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млекопитающих получают от мамы молоко. Оно помогает им расти, крепнуть и набирать силы в самые первые дни жизни, когда они особенно беззащитны.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малыши у млекопитающих рождаются живыми, а не вылупляются из яйца. Поэтому им сразу нужна забота взрослых и тёплое место рядом с родителями.
</a:t>
            </a:r>
            <a:endParaRPr lang="en-US" sz="11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помогает животным не мёрзнуть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 шерсть помогает сливаться с окружающей средой, поэтому его труднее заметить. Это полезно, когда нужно спрятаться от хищника и не стать обедом.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удерживает тепло и помогает животному не замёрзнуть в холод, ветер и дождь. У густошёрстных зверей она работает почти как природная шуба.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крота шерсть короткая и гладкая, поэтому не мешает ему быстро рыть землю. Природа явно позаботилась, чтобы копать было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594654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358642"/>
            <a:ext cx="338513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— первая еда для малышей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даёт детёнышу питание, воду и полезные вещества для роста. В первые дни жизни оно помогает малышу стать крепче и увереннее.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силы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Котята рождаются совсем маленькими и не могут заботиться о себе сами. Мама кормит их молоком, греет и учит жить рядом с людьми или в природе.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Беспомощные котята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кита детёныш плывёт возле мамы и часто пьёт молоко. Так он быстро набирается сил и учится жить в большой воде.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рядом с мамой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детёныш развивается под заботой взрослых.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млекопитающее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9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7700" y="1473492"/>
            <a:ext cx="185700" cy="165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12" y="3213942"/>
            <a:ext cx="185700" cy="165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90975" y="3212175"/>
            <a:ext cx="126450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млекопитающие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Лисица, ёж и белка живут там, где много деревьев, травы и укрытий. Здесь легко найти пищу, спрятаться и вырастить детёнышей в безопасности.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млекопитающие живут в горах и степях, где бывает холодно, ветрено или сухо. Им помогают выносливость, сильные ноги и умение находить укрытие.
</a:t>
            </a:r>
            <a:endParaRPr lang="en-US" sz="1289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Тюлени, киты и дельфины связаны с водой, но остаются млекопитающими. Они дышат воздухом и выходят на поверхность, когда нужно сделать вдох.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 людьми и часто становятся нашими помощниками. Им нужны еда, уход и тёплое место для отдыха.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 чердаки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выбирают пещеры, щели и чердаки, где можно спокойно отдыхать днём. Ночью они вылетают в поисках насекомых и ориентируются очень ловко.
</a:t>
            </a:r>
            <a:endParaRPr lang="en-US" sz="12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водные млекопитающие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млекопитающие ходят, бегают, прыгают и роют норы. Им помогают лапы, когти и крепкое тело, которое удобно держит равновесие на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животных, которые плавают, тело обычно более обтекаемое, а у наземных — приспособлено к бегу или копанию. Природа придумала разные «инструменты» для разных мест.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млекопитающие, например кит и дельфин, живут в воде, но дышат воздухом. Поэтому они регулярно поднимаются к поверхности за вдохом.
</a:t>
            </a:r>
            <a:endParaRPr lang="en-US" sz="11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млекопитающие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заяц и многие другие млекопитающие едят траву, листья и растения. Их зубы часто широкие и плоские, чтобы удобно пережёвывать пищу.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зубы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млекопитающего зубы устроены по-своему. Одни помогают резать, другие — рвать, а третьи — перетирать пищу, словно маленькие природные кухонные приборы.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Волк, лиса и некоторые другие звери охотятся на животных. У них острые зубы и сильные челюсти, которые помогают ловить и разрывать добычу.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может есть ягоды, рыбу, насекомых и другую пищу. Такие животные умеют приспосабливаться к разным условиям и находить еду по сезону.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Мамы и папы прячут малышей в норы, логова или густую траву. Там детёнышам спокойнее, теплее и безопаснее, пока они ещё совсем маленькие.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приносят корм или кормят малышей молоком. Благодаря этому детёныши быстро растут, набираются сил и не остаются голодными даже в трудное время.
</a:t>
            </a:r>
            <a:endParaRPr lang="en-US" sz="1186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следят, чтобы рядом не было врагов. Волчица, слониха и другие взрослые животные готовы встать между детёнышем и опасностью, если это нужно.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Подросшие малыши учатся у взрослых находить еду, прятаться и двигаться правильно. Так они постепенно становятся самостоятельными и начинают жить сами.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родители заботятся о детёнышах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биологические признаки и примеры приспособлений у разных видов животных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млекопитающие приспосабливаются к жизни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6 000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млекопитающих известно учёным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 млекопитающих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у млекопитающих очень разные: рядом могут жить крошечная землеройка и огромный синий кит. Но все они относятся к одной большой группе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рядом с человеком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сторожит дом и встречает хозяев звонким лаем. Кошка тихо ходит по квартире и помогает ловить мышей. Рядом с ними дети часто видят котят и щенков, которые учатся у взрослых простым, но очень важным делам.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и дворах тоже можно встретить млекопитающих. Белка быстро прыгает по веткам, ёжик сворачивается в колючий шар, а летучая мышь вылетает на охоту вечером. Эти соседи живут рядом с человеком и любят спокойные уголки.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и в 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даёт молоко, лошадь помогает перевозить грузы, а телята и жеребята растут рядом с мамами. Такие животные давно стали частью жизни людей и требуют заботы, чистой воды и тёплого, безопасного места для отдыха.
</a:t>
            </a:r>
            <a:endParaRPr lang="en-US" sz="9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млекопитающие нуждаются в защите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заносятся в Красную книгу, чтобы взрослые и дети знали, кому нужна помощь. Такой список напоминает: каждый вид важен и его исчезновение нельзя допустить.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стало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вырубка лесов и загрязнение воды лишают животных дома и пищи. Когда мест для жизни становится меньше, редкие виды труднее находят пару, укрытие и безопасный путь для детёнышей.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тигр, снежный барс и морж — примеры млекопитающих, которым особенно нужна охрана. Без защиты человека им сложно выжить, поэтому для них создают спокойные и безопасные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 и способы сохранить животных в безопасной среде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млекопитающим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Умения млекопитающих, которые удивляют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дельфинов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общаются между собой с помощью свистов и щелчков. Так они передают сигналы и могут находить рыбу в воде. Настоящие морские болтуны, только очень умные.
</a:t>
            </a:r>
            <a:endParaRPr lang="en-US" sz="959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Чуткий нос собаки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улавливают запахи намного лучше человека. Именно поэтому они легко находят след, узнают знакомые вещи и помогают людям в поиске. Нос у них работает почти как суперприбор.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летучих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выпускают звуки и слушают, как они отражаются от предметов. Благодаря этому они находят дорогу в темноте и не врезаются в деревья или стены.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ходы крота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живёт под землёй и умеет быстро рыть длинные ходы. Его сильные лапы с когтями помогают искать пищу и прятаться от опасности в собственных тоннелях.
</a:t>
            </a:r>
            <a:endParaRPr lang="en-US" sz="10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сказках и книжках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его спокойная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медведь часто кажется сильным, важным и немного неповоротливым, хотя в жизни он очень ловкий. Рядом с ним легко представить лес, бочку с мёдом и добрую историю перед сном.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Хитрая лиса и быстрый заяц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книжках почти всегда придумщица, а заяц — настоящий чемпион по бегу. Эти персонажи помогают детям запомнить особенности животных и делают сказку живой, весёлой и чуть-чуть озорной.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млекопитающие отличаются от птиц и рыб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есть шерсть или волосы, а детёныши получают молоко от мамы. Большинство из них рождаются живыми, поэтому малыши сразу остаются рядом со взрослыми.
</a:t>
            </a:r>
            <a:endParaRPr lang="en-US" sz="113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воде, дышат жабрами и двигаются с помощью плавников. Их тело хорошо приспособлено к жизни в воде, где они почти не выходят на сушу.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вместо шерсти перья, а тело помогает им летать или бегать. Они откладывают яйца с твёрдой скорлупой, из которых потом вылупляются птенцы.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почти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Млекопитающих можно встретить в лесах, степях, горах, морях и рядом с человеком. Они приспособились к самым разным условиям, поэтому так сильно отличаются друг от друга.
</a:t>
            </a:r>
            <a:endParaRPr lang="en-US" sz="873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малышей молоком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этой группы — забота о детёнышах. Молоко помогает малышам расти, крепнуть и становиться самостоятельными, а взрослые долго остаются рядом.
</a:t>
            </a:r>
            <a:endParaRPr lang="en-US" sz="948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млекопитающих есть шерсть или волосы. Они защищают тело от холода, ветра и дождя, а иногда помогают прятаться среди травы или листьев.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поля, реки и моря — это дома млекопитающих. Если беречь природу, животным будет легче жить, а у людей останется больше красивых встреч с ними.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млекопитающих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наши соседи на планете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удивляют заботой о малышах, разными размерами и умением жить в самых разных местах. Если беречь леса, воду и тишину, они и дальше будут нашими соседями.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2026-05-25T19:18:15Z</dcterms:created>
  <dcterms:modified xsi:type="dcterms:W3CDTF">2026-05-25T19:18:15Z</dcterms:modified>
</cp:coreProperties>
</file>