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меняют жизнь в Европе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появился как ответ на войну: страны решили связать свои интересы так, чтобы конфликты стали менее вероятны.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Европейский союз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история: от шести стран к 27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 от послевоенных договоров к союзу 27 государств.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принципы ЕС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опирается на идею, что сотрудничество между государствами надежнее соперничества. После катастрофы Второй мировой войны этот принцип стал основой объединения и сохраняет значение сегодня.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решения принимаются через выборы, обсуждение и представительство. Это не отменяет национальные интересы, но требует открытых процедур, подотчетности и защиты прав меньшинств.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орган ЕС не может действовать произвольно: полномочия заранее определены договорами. Такой подход защищает баланс между союзом и государствами-членами.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Верховенство права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Субсидиарность означает, что вопрос решается на уровне ЕС только тогда, когда совместные действия действительно эффективнее. Это помогает не перегружать союз лишними решениями.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Субсидиарность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 что отвечает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совет объединяет глав государств и правительств. Он не пишет законы, но задает стратегическое направление и определяет политические приоритеты Союза на ближайшие годы.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совет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ЕС работает вместе с Европарламентом как законодательная часть системы. Здесь министры стран согласуют позиции, чтобы общие правила учитывали национальные интересы.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ЕС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парламент представляет граждан, потому что его депутаты избираются на прямых выборах. Он участвует в законотворчестве и контролирует другие институты.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Европарламент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 следит за тем, чтобы договоры и законы Союза применялись одинаково. Если правила нарушаются, именно Комиссия может начать процедуру реагирования.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Комиссия и Суд ЕС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принимаются решения в ЕС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законопроекта от предложения до юридического акта.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18698"/>
            <a:ext cx="4514400" cy="18389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ЕС в одном взгляде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института видны по их составу, роли и тому, как граждане ощущают результаты их работы.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выражает волю граждан, Совет ЕС согласует интересы государств, а Комиссия запускает и сопровождает законодательный процесс.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Институциональная структура ЕС: Европейский парламент, Совет ЕС, Европейская комиссия.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без лишних барьеров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студент из Испании едет на семестр в Германию, он сталкивается не с хаосом разных систем, а с правилами, которые уже многое упростили. Это касается признания документов, транспорта и покупки многих товаров.
</a:t>
            </a:r>
            <a:endParaRPr lang="en-US" sz="103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стандарты на полке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витрину в другой стране ЕС: зарядное устройство, лекарство или упаковка печенья имеют знакомые обозначения и стандарты. Общий рынок делает такие покупки понятнее и безопаснее для потребителя.
</a:t>
            </a:r>
            <a:endParaRPr lang="en-US" sz="104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инженера, дизайнера или курьера свобода движения услуг и людей означает больше возможностей искать работу там, где она действительно нужна. Экономика Союза при этом выигрывает от более свободного обмена навыками.
</a:t>
            </a:r>
            <a:endParaRPr lang="en-US" sz="102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единый рынок ощущается в жизни
</a:t>
            </a:r>
            <a:endParaRPr lang="en-US" sz="2364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используют 20 стран еврозоны: общая валюта делает цены понятнее и снижает расходы на обмен денег.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входят в еврозону и рассчитываются в евро.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центральный банк, список стран еврозоны.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экономике ЕС занимает небольшую долю, но остается стратегически важным для продовольствия и сельских регионов.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1,3%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приходится на сельское хозяйство в ВВП ЕС.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доля сельского хозяйства в ВВП ЕС, последние доступные данные.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свободы передвижения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без очереди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внутренних границах Шенгена школьник и турист видят лишь знак на дороге, а не пограничный пункт. Это делает поездки быстрее, но возможны временные проверки, если страны считают ситуацию рискованной.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ограничения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передвижение меняет повседневную жизнь: можно учиться, путешествовать и работать в другой стране, не проходя через прежние барьеры. При этом каждая страна сохраняет собственные правила въезда для граждан вне ЕС.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вызов миграции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ищут убежище или работу, страны ЕС не всегда согласны, кто и какую ответственность должен нести. Споры идут о приеме беженцев, защите внешних границ и условиях интеграции.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климатическая политика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комиссия, European Green Deal; климатическая политика ЕС, актуально на 2024 год
</a:t>
            </a:r>
            <a:endParaRPr lang="en-US" sz="799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политика ЕС меняет транспорт, энергетику и поведение потребителей, а не только правила для промышленности.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сделан на снижении выбросов и переходе к более чистой экономике; регулирование затрагивает почти все сферы повседневной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опоры цифровой политики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GDPR установил единые правила для сбора, хранения и передачи персональных данных. Для пользователя это означает более ясное согласие на обработку данных и право контролировать, как ими распоряжаются сервисы.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данных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 цифровых рынках направлен против злоупотребления силой крупнейших платформ. Он ограничивает практики, которые мешают конкуренции, и открывает больше возможностей для новых компаний и сервисов.
</a:t>
            </a:r>
            <a:endParaRPr lang="en-US" sz="1079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конкуренция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 цифровых услугах усиливает ответственность платформ за вредный и незаконный контент. Он требует прозрачнее объяснять правила модерации и быстрее реагировать на риски для пользователей.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правила создают для Европы общий цифровой стандарт. Он важен не только для бизнеса, но и для обычных пользователей, которые ежедневно оставляют данные, общаются и совершают покупки онлайн.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доходов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комиссия, бюджет ЕС; общие принципы доходов бюджета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ЕС формируется из нескольких стабильных источников. Они обеспечивают финансирование общих программ и помогают перераспределять ресурсы между странами.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лежит на государствах-членах, а общие доходы позволяют финансировать долгосрочные программы, которые одной стране было бы трудно поддерживать в одиночку.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расходов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бюджета ЕС показывают, какие направления считаются общими приоритетами для всех стран Союза.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не просто распределяет деньги, а поддерживает устойчивость сельского хозяйства, уменьшает различия между регионами и финансирует будущее через исследования.
</a:t>
            </a:r>
            <a:endParaRPr lang="en-US" sz="102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комиссия, структура расходов бюджета ЕС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страны к членству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вступления основан на Копенгагенских критериях и переговорах по праву ЕС.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этапа расширения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с шести
</a:t>
            </a:r>
            <a:endParaRPr lang="en-US" sz="1098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1957 году объединение начиналось с шести стран-основателей. Это был небольшой, но важный политический и экономический проект, который постепенно создавал общие правила для Европы.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пятнадцати
</a:t>
            </a:r>
            <a:endParaRPr lang="en-US" sz="1098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1995 году Союз вырос до 15 государств. К этому времени расширение уже стало не исключением, а устойчивой логикой развития европейской интеграции.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расширения
</a:t>
            </a:r>
            <a:endParaRPr lang="en-US" sz="1098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волны пришлись на 2004 и 2007 годы, а затем на 2013 год. Именно они заметно изменили карту Европы и состав ЕС.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состав
</a:t>
            </a:r>
            <a:endParaRPr lang="en-US" sz="1098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Союзе 27 стран. Карта вступления хорошо показывает, что ЕС развивался не одним скачком, а последовательными этапами интеграции и согласования правил.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накапливались вызовы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1940–1950-е: идея единства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интеграция в Европе строилась как способ сделать новые конфликты между странами менее вероятными. Но уже тогда возникал вопрос, насколько глубоко государства готовы передавать полномочия общим институтам.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рост разногласий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расширения Союза усилились споры о миграции, долговой нагрузке, различиях в уровне жизни и темпах принятия решений. Чем больше членов, тем труднее добиться общего согласия.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поиск баланса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ЕС ищет баланс между единством и национальным суверенитетом. Компромиссы возможны, но они требуют времени, а не все страны одинаково довольны итоговыми решениями.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причины, почему ЕС заметен каждый день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и товары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ЕС влияют на то, сколько стоят товары, как работают правила для импорта и какие стандарты действуют на рынке. Для семьи это отражается в повседневных покупках и качестве продукции.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будущее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потребителей и защита персональных данных делают цифровую и обычную жизнь безопаснее. В будущем важность ЕС будет расти вместе с вопросами безопасности, технологий и зеленого перехода.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здоровье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нормы определяют требования к автомобилям, упаковке и качеству воздуха. Это напрямую связано с тем, чем дышат люди, и с тем, как быстро меняется городская среда.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учеба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упрощают поездки, учебу и временную работу в других странах. Студенты и молодежь особенно чувствуют это через Erasmus+ и возможность легче планировать международный опыт.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важен потому, что соединяет страны общими правилами, которые влияют на безопасность, рынок, учебу и права людей. Его решения не всегда быстры, но их последствия ощущает каждый.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в жизни людей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2026-07-27T04:06:49Z</dcterms:created>
  <dcterms:modified xsi:type="dcterms:W3CDTF">2026-07-27T04:06:49Z</dcterms:modified>
</cp:coreProperties>
</file>