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1930–1940-х годов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война и внутренняя свобода: как жила литература эпохи давления.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контроля и потрясений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годы изменили литературу: усилились цензура и контроль, а война придала текстам новые темы, интонацию и особую нравственную остроту.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официальная норма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1934 году социалистический реализм был утверждён как обязательный метод советской литературы. Он требовал партийности, народности и ясного изображения действительности в её «революционном развитии».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должен был стоять положительный герой — человек, служащий коллективу, государству и будущему. Конфликт и сюжет обязаны были быть понятными, а финал — утверждать исторический оптимизм.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получала воспитательную задачу: не только показывать жизнь, но и направлять читателя. Поэтому особенно ценились идейная определённость, доступный язык и образ светлого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литературный процесс 1930–1940-х годов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смены литературной политики и тем эпохи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власть в советскую эпоху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издательства в 1930–1940-е годы работали не только как культурные площадки, но и как фильтры допуска. Решение о публикации часто зависело от идеологической надёжности автора и оценки его текста в официальной печати.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как вопрос лояльности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рецензия нередко означала не просто литературную неудачу, а запрет на печать и профессиональную изоляцию. В ряде случаев давление на писателя усиливалось до угрозы ареста или фактического исчезновения из публичной жизни.
</a:t>
            </a:r>
            <a:endParaRPr lang="en-US" sz="82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могла стать приговором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Заседания Союза писателей, торжественные собрания и государственные награды формировали образ «правильного» автора. На фотографиях этой эпохи особенно заметны не только книги, но и сама система литературной дисциплины.
</a:t>
            </a:r>
            <a:endParaRPr lang="en-US" sz="87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сцена и публичная роль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писатели эпохи и их судьбы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писателей показывают разрыв между талантом и степенью официального признания.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признание не было связано только с художественным уровнем: решающими часто становились политическая лояльность и отношение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1930–1940-х годов, обобщение по литературному процессу эпохи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1930-х годов: между официальностью и личной интонацией
</a:t>
            </a:r>
            <a:endParaRPr lang="en-US" sz="228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Твардовский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по-разному сохраняли живой поэтический голос: через философскую сложность, разговорную естественность и доверие к подлинному человеческому опыту.
</a:t>
            </a:r>
            <a:endParaRPr lang="en-US" sz="113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особенно ощутимы сдержанность, точность и нравственная сила. Личная интонация здесь становится формой сопротивления давлению эпохи.
</a:t>
            </a:r>
            <a:endParaRPr lang="en-US" sz="1145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лирика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пафосом сохранялись темы памяти, любви, утраты и одиночества. Именно они возвращали поэзии человеческую глубину и внутреннюю напряжённость.
</a:t>
            </a:r>
            <a:endParaRPr lang="en-US" sz="1179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патетика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поэзии звучали темы труда, партии, строек и общего подъёма. Стих становился инструментом убеждения, а не только выражением чувства.
</a:t>
            </a:r>
            <a:endParaRPr lang="en-US" sz="11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литературы 1930-х годов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выходили на первый план в печати и в литературной критике.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производственная повестка доминировала, но личная и трагическая тема не исчезла и сохраняла художественную значимость.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тенденций литературы СССР 1930-х годов
</a:t>
            </a:r>
            <a:endParaRPr lang="en-US" sz="1066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новой советской действительности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Производственный, колхозный и историко-революционный романы строились вокруг крупных общественных перемен. Их задача заключалась в том, чтобы показать перестройку страны как закономерный и исторически оправданный процесс.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 часто сводился к столкновению старого и нового уклада, а герой проходил путь от сомнений к сознательному участию в общем деле. Так формировался образ «нового человека».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охватывали стройки, заводы, колхозную перестройку и освоение новых пространств. Через эти темы проза закрепляла представление о времени как об эпохе больших задач и коллективного движения вперёд.
</a:t>
            </a:r>
            <a:endParaRPr lang="en-US" sz="10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Булгаков и границы дозволенного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вне официальной нормы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как итог эпохи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оказался среди авторов, чьё творчество не вписывалось в обязательные идеологические рамки. Его пьесы и проза часто сталкивались с цензурой и не получали свободного доступа к читателю.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соединяет сатиру, философию и размышление о свободе художника. Роман показывает, как в условиях несвободы литература сохраняет право на сложный, многослойный взгляд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тема и коллективизация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изменила деревенский мир: привычные хозяйственные связи, уклад семьи и представления о труде были резко перестроены под новые государственные требования.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 деревне часто сталкиваются интересы власти и общины, а коллективный проект проверяется через судьбы конкретных людей, которым приходится платить личной болью.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показывают колхоз как шаг к обновлению, другие — как драму утраты памяти, дома и прежнего порядка, который держался поколениями.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деревенская тема стала одной из самых острых: она позволяла говорить не только о политике, но и о цене исторических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1941–1945 годов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тексты быстро откликались на события фронта и тыла, поэтому особенно заметны произведения малых форм, рассчитанные на немедленное воздействие на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литературной концентрации приходится на 1942–1943 годы; затем тема остаётся значимой, но смещается к памяти и осмыслению потерь.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«Литературный процесс 30–40-х годов»; годы 1941–1945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2463" y="1484375"/>
            <a:ext cx="221625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лирика военных лет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память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сохраняла пережитое в художественной форме, превращая страх, разлуку и ожидание победы в исторически значимый человеческий опыт.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автора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Симонов, Твардовский, Берггольц и другие писатели воспринимали слово как нравственный долг: их тексты не только сообщали, но и укрепляли.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стихотворение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ритмичный текст легче запоминался и становился частью общего переживания войны, соединяя личное чувство с коллективной поддержкой и надеждой.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Очерк и фронтовая заметка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быстро фиксировали события, передавали напряжение дня и позволяли говорить с читателем прямо, без сложной композиции, но с предельной точностью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литературной эпохи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общественное давление формировало темы, интонации и способы художественного высказывания в 1930–1940-е годы.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Блокадный Ленинград в литературе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Блокадные дневники фиксируют не только голод и холод, но и повседневные усилия сохранить порядок, мысли и человеческое достоинство. Их страницы становятся почти документом выживания, где каждая запись важна как след времени и личной памяти.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как свидетельство жизни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и публицистические тексты передают ритм осаждённого Ленинграда: тревогу, ожидание, утраты и стойкость. В них особенно заметно, как литературное слово поддерживает людей и одновременно сохраняет правду о катастрофе.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заметки осаждённого 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литературы 1930–1940-х годов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жанры были наиболее востребованы в разные части эпохи и почему именно они соответствовали задачам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доминируют крупные эпические формы, а в годы войны возрастает значение малых жанров, которые позволяют оперативно фиксировать события и опыт.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советской литературы 1930–1940-х годов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эпохи: официальный штамп и художественное сопротивление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речь строилась на лозунгах, устойчивых формулах и патетике, поэтому многие тексты звучали как подтверждение заранее заданной идеологической истины.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стремившиеся сохранить самостоятельность, вводили в текст иронию, бытовую деталь, символ, намёк и внутренний монолог, не разрушая внешней формы.
</a:t>
            </a:r>
            <a:endParaRPr lang="en-US" sz="118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возникали два уровня смысла: видимый, согласованный с нормой, и скрытый, где читатель мог почувствовать тревогу, сомнение или трагедию автора.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контраст делает литературу эпохи особенно сложной: под официальной интонацией часто сохраняется живая человеческая речь и подлинный опыт.
</a:t>
            </a:r>
            <a:endParaRPr lang="en-US" sz="11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литературных акцентов к 1940-м годам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десятилетий помогает увидеть, что литература не просто меняла темы, а перестраивала саму интонацию — от мобилизующей к сосредоточенно-трагической.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1940-м годам центр тяжести смещается от труда и строительства к войне, памяти и утрате, хотя личная рефлексия полностью не исчезает.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«Литературный процесс 30–40-х годов»; сравнительный анализ 1930-х и 1940-х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1930–1940-х годов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сформировала официальный канон, но одновременно сохранила тексты, в которых слышны сомнение, боль и моральный выбор писателя перед лицом давления.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репрессиях, коллективизации, войне и блокаде стали важнейшими носителями исторической памяти, без которой невозможно понять XX век.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этой основе позже развивались послевоенная проза, литература «оттепели» и более позднее переосмысление советского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1930–1940-х годов прошла через контроль, страх и войну, но сумела сохранить человеческий голос и историческую память. В этом и заключается её непреходящая ценность.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удержала правду времени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2026-05-20T02:49:25Z</dcterms:created>
  <dcterms:modified xsi:type="dcterms:W3CDTF">2026-05-20T02:49:25Z</dcterms:modified>
</cp:coreProperties>
</file>