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 предложениях: зачем они нужны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помогает точно передавать мысль, интонацию и смысловые границы.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5781" y="1256725"/>
            <a:ext cx="4564838" cy="369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знаки препинания помогают разбирать сложные предложения, оформлять обращения, вводные слова и прямую речь, а также писать диктанты и сочинения без типичных ошибок.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пунктуация важна в 7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вопросительный и восклицательный знаки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70625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ставится в конце повествовательного предложения, когда сообщение закончено. Она показывает, что мысль не требует продолжения и помогает читателю спокойно перейти к следующему предложению.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624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завершает мысль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28750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передаёт сильные чувства, удивление, радость, просьбу или команду. Один и тот же текст с ним и без него воспринимается совсем по-разному.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328749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призыв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299688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ставится там, где предложение содержит вопрос или звучит с вопросительной интонацией. Он сразу подсказывает, что говорящий ожидает ответа или уточнения.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299687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требует ответа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Запятая: самый частый знак внутри предложения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помогает перечислить предметы, признаки или действия, если они относятся к одному слову и отвечают на один вопрос. Так предложение становится яснее и удобнее для чтения.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Разделяет однородные члены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одном предложении есть несколько грамматических основ, запятая показывает границу между его частями. Без неё смысл может сливаться, и текст читается труднее.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Отделяет части сложного предложения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Запятыми также выделяют обращения, вводные слова и некоторые уточняющие обороты. Они не входят в основную основу предложения, но помогают точнее передать отношение говорящего.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 особые конструкции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вслух запятая подсказывает короткую паузу. Это делает интонацию естественной и помогает правильно понять, где одна смысловая часть заканчивается, а другая начинается.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услышать паузу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знаки препинания и их функции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знаки препинания по их роли в предложении.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знак выполняет свою смысловую задачу и помогает точно оформить предложение.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знак в конце предложения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цели высказывания и интонации.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и запятая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 один и тот же вопрос и относятся к одному слову. Поэтому они образуют единый ряд и часто перечисляются через запятую.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вопрос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нужна, когда перечисляются признаки предмета или действия: быстрый, лёгкий, точный. Она помогает не смешивать части ряда и читать предложение без спешки.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признаков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однородные члены соединены повторяющимися союзами или имеют особый смысл, запятая ставится по правилу, а не автоматически. Поэтому важно смотреть на всю конструкцию.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исключения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 вводные слова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выделяет адресата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 кому обращаются: друг, ребята, Маша. Оно не является членом предложения и обычно выделяется запятыми с двух сторон или с одной стороны.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9027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 смысл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619027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вокруг обращений и вводных слов делают предложение более точным и удобным для чтения. Без них легко перепутать, где основная мысль, а где дополнительное пояснение.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329380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показывают отношение
</a:t>
            </a:r>
            <a:endParaRPr lang="en-US" sz="1089" dirty="0"/>
          </a:p>
        </p:txBody>
      </p:sp>
      <p:sp>
        <p:nvSpPr>
          <p:cNvPr id="12" name="Text 7"/>
          <p:cNvSpPr txBox="1"/>
          <p:nvPr/>
        </p:nvSpPr>
        <p:spPr>
          <a:xfrm>
            <a:off x="329380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конечно, наверное, к счастью, по-моему помогают выразить уверенность, сомнение или оценку. Они не называют предмет или действие, а передают отношение говорящего к сообщению.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Двоеточие: когда оно нужно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перечислением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ставят, если дальше идёт перечисление, раскрывающее смысл первой части предложения. Оно как бы подсказывает: сейчас будет объяснение или список.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пояснением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вторая часть объясняет первую, между ними тоже нужно двоеточие. Этот знак помогает показать, что далее идёт уточнение или раскрытие мысли.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прямой речью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автора двоеточие ставят перед точной репликой героя. Так читатель сразу понимает, где заканчивается авторское сообщение и начинается дословная речь.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Тире: резкая пауза и смысловой пропуск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506942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ставится, когда между подлежащим и сказуемым пропущена связка и в предложении есть заметная пауза. Такой вариант делает высказывание чётким и выразительным.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1222242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подлежащим и сказуемым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2596696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помогает показать резкое противопоставление или оформить неполное предложение, где одно из слов пропущено, но легко угадывается по смыслу и ситуации.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2311996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и неполнота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270000" y="3686450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также используется, если вторая часть предложения поясняет первую. Тире выделяет главное, поэтому смысл становится яснее и легче воспринимается читателем.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270000" y="3401750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главной мысли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чаще встречаются в учебных текстах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для 7 класса, условное распределение для наглядности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знаки препинания нужны внутри предложения, где школьник оформляет перечисления, пояснения и границы частей.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и точка составляют основную часть употреблений; остальные знаки важны, но используются заметно реже.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и скобки в предложении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594150" y="1893575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выделяют важное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94150" y="2137525"/>
            <a:ext cx="4192200" cy="6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показывают прямую речь, названия произведений и слов, употреблённых необычно. Они помогают читателю сразу увидеть, где начинается и заканчивается выделенная часть текста.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94150" y="330470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добавляют пояснение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150" y="3548650"/>
            <a:ext cx="4192200" cy="6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включают уточнение или дополнительную информацию, без которой основная мысль остаётся понятной. Такой знак делает предложение точнее, не перегружая его лишними подробностями.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 знаки препинания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 автора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предложении появляется сообщение автора о том, кто говорит. После слов автора обычно ставят двоеточие, если далее приводится реплика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Реплика героя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идёт прямая речь в кавычках или с тире в начале строки. Её оформление сохраняет точные слова говорящего без изменений.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Знак в конце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прямой речи ставят точку, вопросительный или восклицательный знак — в зависимости от цели высказывания и интонации.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случаев пунктуации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пунктуации для 7 класса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по-разному оформляются похожие синтаксические случаи. Важно смотреть не только на форму, но и на роль конструкции в предложении.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знак не подходит для всех случаев: выбор зависит от синтаксической роли и смысла конструкции.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пунктуации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при разборе предложения в письменной работе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пропущена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одно и то же предложение может выглядеть по-разному: без запятой смысл сливается, а с ней части сразу становятся понятными. Ошибка особенно заметна в сложных предложениях и при обращениях, которые легко пропустить при быстром письме.
</a:t>
            </a:r>
            <a:endParaRPr lang="en-US" sz="1187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оформлении реплик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школьники ставят не тот знак перед прямой речью или путают тире с дефисом. Из-за этого реплика выглядит неаккуратно, хотя достаточно точно отделить слова автора от речи героя и проверить конец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постановке знаков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известном примере запятая решает судьбу предложения. Один знак может полностью изменить смысл, поэтому пунктуация в русском языке всегда работает на точность.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способен изменить смысл всей фразы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пунктуации «Казнить нельзя помиловать»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разных типах предложений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выборка примеров для наглядной диаграммы, условные данные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любых предложений знаки помогают строить грамматику текста, а не только завершать мысль в конце строки.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предложения зависит от цели высказывания, а запятые, двоеточия и тире нужны во всех типах конструкций.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56" y="149325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тренировать пунктуацию на уроках и дома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помогает услышать паузы, интонацию и границы предложений. Так легче заметить, где нужен знак препинания и почему он ставится именно там.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вслух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грамматической основы и определение членов предложения учат видеть структуру текста. Когда понятно, что к чему относится, проще выбрать запятую, двоеточие или тире.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Разбирать по членам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задания на однородные члены, сложные предложения, обращения и вводные слова. Регулярная практика закрепляет правила и уменьшает число ошибок в письменных работах.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Выполнять упражнения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написания стоит ещё раз сверить каждое спорное место с правилом. Такая самопроверка приучает не угадывать, а осознанно выбирать нужный знак.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по правилу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помогает точно передавать смысл, интонацию и строение предложения. Если знать основные правила, письменная речь становится понятной, аккуратной и грамотной.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2026-05-28T14:58:40Z</dcterms:created>
  <dcterms:modified xsi:type="dcterms:W3CDTF">2026-05-28T14:58:40Z</dcterms:modified>
</cp:coreProperties>
</file>