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прошедшего времени и род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правильно изменять глаголы по роду и числу в прошедшем времени.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время: что оно показывает?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рассказывает о действии, которое уже произошло: вчера, утром, дома или на прогулке. Его легко узнать по окончаниям -л, -ла, -ло, -ли. Это время часто встречается в коротких историях и рассказах.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прошедшее время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глаголов прошедшее время образуется с помощью суффикса -л: читать — читал, играть — играл, прыгать — прыгал. Значение действия остаётся тем же.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единственном числе окончание помогает понять род. По форме глагола можно определить, кто выполнял действие: он, она или оно. Это очень удобно при проверке.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множественном числе появляется форма на -ли: читали, играли, прыгали. Здесь род уже не нужен, потому что действующих лиц несколько.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63" y="1789450"/>
            <a:ext cx="14962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6775" y="1809190"/>
            <a:ext cx="249900" cy="1999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род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выполнял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действие совершил мальчик, папа, брат или другое слово мужского рода, глагол стоит в форме мужского рода, например: читал, играл, пришёл.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Вопрос-подсказка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такой форме удобно задавать вопрос: он что делал? Если подходит именно этот вопрос, значит, перед нами форма мужского рода.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мужском роде чаще всего слышится окончание -л. Оно помогает быстро узнать форму глагола, даже если предложение совсем короткое.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род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действие совершила девочка, мама, сестра или другое слово женского рода, глагол принимает форму на -ла: читала, играла, пришла. Это сразу слышно в конце слова.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такой форме подходит вопрос: она что делала? Женский род часто узнаётся по мягкому звучанию и окончанию -а. Такое окончание легко запомнить и проверить в предложении.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род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среднего рода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находим слово, которое называет предмет среднего рода: солнце, письмо, окно, море. Именно оно подсказывает нужную форму глагола.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вопросом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задать вопрос: оно что делало? Если вопрос подходит, форма выбрана верно, и предложение звучит правильно и понятно.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прошедшего времени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выбираем окончание -ло: светило, лежало, открылось, шумело. Эта форма показывает, что действие связано со словом среднего рода.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1414670"/>
            <a:ext cx="233700" cy="1869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44" y="3057275"/>
            <a:ext cx="179813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5906" y="1405400"/>
            <a:ext cx="231188" cy="205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предметов много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действующих лиц или предметов несколько, род уже не нужен. В этом случае глагол чаще всего получает форму на -ли.
</a:t>
            </a:r>
            <a:endParaRPr lang="en-US" sz="1137" dirty="0"/>
          </a:p>
        </p:txBody>
      </p:sp>
      <p:sp>
        <p:nvSpPr>
          <p:cNvPr id="8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 удобно помнить как особую форму для группы. Оно помогает быстро выбрать окончание и не путать его с единственным числом.
</a:t>
            </a:r>
            <a:endParaRPr lang="en-US" sz="1137" dirty="0"/>
          </a:p>
        </p:txBody>
      </p:sp>
      <p:sp>
        <p:nvSpPr>
          <p:cNvPr id="9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играли, девочки читали, птицы летели, окна открылись. Во всех этих примерах видно, что действие совершают сразу несколько предметов.
</a:t>
            </a:r>
            <a:endParaRPr lang="en-US" sz="113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нужную форму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порядок выбора окончания глагола в прошедшем времени.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он, она, оно и они быстро помогают выбрать нужную форму глагола. Они как маленькие фонарики: сразу освещают правильное окончание.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тоже подсказывают род и число: мальчик — он, девочка — она, солнце — оно, дети — они. Так правило становится очень простым.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сомневаешься, сначала найди слово-подсказку, а потом проверь окончание. Такой короткий путь экономит время и помогает не ошибиться.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глагол в разных формах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и четыре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слово «учить» переоделось в разные формы, как актёр в театре. Получились учил, учила, учило, учили. Действие осталось тем же, но окончание подсказало род и число. Вот почему одно слово умеет так ловко менять наряд.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Слово-волшебник в рассказе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короткой сказке герой учил стихотворение, героиня учила правило, солнце будто учило светить, а друзья учили новые слова вместе. Сюжет один, а формы разные. Это показывает, что прошедшее время меняет только окончание, а не само действие.
</a:t>
            </a:r>
            <a:endParaRPr lang="en-US" sz="11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необычным звучанием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непривычная форма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глагол в прошедшем времени звучит не так, как ожидается: нёс, пёк, рос. Звучание меняется, но слово всё равно остаётся формой прошедшего времени.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76075" y="20914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ищем, кто делает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сначала находим слово-подсказку: он, она, оно или они. Именно оно помогает понять, какое окончание выбрать у глагола.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283375" y="2977901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— правило работает всегда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корень меняется, окончание подсказывает род и число: нёс, несла, несло; пёк, пекла, пекло. Значит, правило важнее необычного звучания.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этому признаку легко отличить прошедшее время от других форм: меняются род и число, а не лицо.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русского языка о глаголах прошедшего времени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глагола не изменяется в прошедшем времени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истории с прошедшим временем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и клубок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увидел клубок, подпрыгнул и быстро догнал его. Потом он сел у окна и внимательно смотрел, как клубок катился по полу. В такой маленькой сценке сразу видно, кто что сделал и в какой форме стоит глагол.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в лесу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появилась девочка, подняла шишку и улыбнулась белке. Рядом шуршали листья, а маленький ручей тихо звенел. Такие предложения легко представить, потому что действие уже произошло и у каждого героя есть своя форма глагола.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дети выбежали во двор, а солнце выглянуло из-за туч. Лужи блестели, птицы запели, и улица сразу стала веселее. Прошедшее время здесь помогает рассказать целую картинку короткими, ясными фразами.
</a:t>
            </a:r>
            <a:endParaRPr lang="en-US" sz="10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часто появляется, когда форму глагола берут не по тому слову. Если подлежащее женского рода, а глагол стоит как для мужского, предложение звучит неверно.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смешивать единственное и множественное число. Слово они требует форму на -ли, а не на -л, -ла или -ло, потому что действующих лиц несколько.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смотрят только на смысл и забывают про форму слова. Сначала нужно найти, кто именно выполняет действие, а потом выбрать правильное окончание глагола.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перечитать предложение вслух. Если форма звучит странно, значит, где-то перепутаны род или число. Такая короткая проверка помогает избежать смешных ошибок.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глагола в предложении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выбрать правильную форму глагола прошедшего времени без лишних ошибок.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63" y="1789450"/>
            <a:ext cx="14962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2988" y="1789450"/>
            <a:ext cx="14962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Мини-упражнения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— читал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мальчик помогает выбрать форму читал. Здесь видно мужской род, поэтому глагол заканчивается на -л. Это простая и очень удобная проверка.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— читала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действие делает девочка, нужна форма читала. Окончание -ла подсказывает женский род. Такое сочетание легко запомнить, как короткую пару слов.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— читало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солнце стоит в среднем роде, поэтому подходит форма читало. Окончание -ло помогает сразу понять, что речь идёт об одном предмете среднего рода.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— читали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действующих лиц много, выбираем форму читали. Род здесь уже не нужен, потому что окончание -ли показывает множественное число. Это правило работает очень надёжно.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в коротких историях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маленькой истории каждое действие видно сразу: кот прыгнул, кошка прыгнула, окно открылось. Читатель быстро понимает, кто что сделал, потому что форма глагола подсказывает род.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Когда героев несколько, появляется форма на -ли: друзья играли, птицы летели, ребята смеялись. Такие предложения напоминают короткую сценку, где слово аккуратно подстраивается под число.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это правило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форма глагола помогает писать предложения без путаницы. Когда окончание выбрано верно, текст читается легко и понятно даже самому внимательному первокласснику.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особенно полезно в диктантах и небольших рассказах. Оно помогает быстро проверить слово и вовремя заметить, если форма не подходит по роду или числу.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встречаются такие глаголы, тем быстрее они запоминаются. Ребёнок начинает узнавать их почти сразу, как знакомого героя в любимой сказке.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выбирать форму делает речь аккуратной и красивой. Оно помогает не только на уроке, но и в обычном разговоре, когда важно сказать точно.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четыре окончания помогают быстро подобрать нужную форму: -л, -ла, -ло и -ли. Дальше остаётся только определить род или число.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 глаголах прошедшего времени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прошедшего времени удобно запомнить сразу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прошедшего времени в единственном числе меняются по родам, а во множественном числе — нет. Если запомнить окончания -л, -ла, -ло и -ли, ошибок станет заметно меньше.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2026-05-21T21:06:19Z</dcterms:created>
  <dcterms:modified xsi:type="dcterms:W3CDTF">2026-05-21T21:06:19Z</dcterms:modified>
</cp:coreProperties>
</file>