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Необратимый характер тепловых процессов в природе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самопроизвольно идет от горячего к холодному — и это управляет повседневной реальностью.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процессы как часть естествознания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процессы определяют обмен энергией в атмосфере, гидросфере, литосфере и живых системах. В быту это видно в нагревании воды солнцем, охлаждении металла, испарении и конденсации. Необратимость означает: без внешних затрат процесс не вернётся точно назад.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механики молекул в упрощённой модели обратимы, но для макросистемы чаще реализуется состояние с равномерным распределением энергии. Упорядоченные состояния редки: их микросостояний существенно меньше.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10²³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числа частиц в макроскопическом теле (стандартный масштаб в термодинамике).
</a:t>
            </a:r>
            <a:endParaRPr lang="en-US" sz="699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тел с таким числом частиц статистика почти неизбежно ведёт к выравниванию энергии.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573681"/>
            <a:ext cx="4389600" cy="18139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необратимости в природных процессах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и близкие к ним явления направлены: энергия рассеивается по множеству частиц, а самопроизвольный возврат к исходному «рабочему» состоянию не наблюдается.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Необратимость проявляется как рост беспорядка и снижение способности системы выполнять работу без внешнего воздействия.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закономерностей термодинамики и статистической физики (учебный курс).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теплопередачи в природе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Теплопроводность и роль твёрдых тел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Теплопроводность заметнее всего в твёрдых телах, особенно в металлах, камне и льду: энергия передаётся при непосредственном контакте и через решётку вещества. Поэтому ложка остывает в холодной среде быстрее, чем воздух рядом.
</a:t>
            </a:r>
            <a:endParaRPr lang="en-US" sz="1138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Конвекция и излучение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Конвекция переносит тепло движением жидкости и газа: нагретый воздух поднимается, а в воде формируются течения. Излучение передаёт энергию без контакта, поэтому Земля получает тепло от Солнца и отдаёт его в космос.
</a:t>
            </a:r>
            <a:endParaRPr lang="en-US" sz="11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энтропии при выравнивании температур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носят демонстрационный учебный характер: качественная схема роста суммарной энтропии при теплообмене.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«стоп» для самопроизвольного переноса соответствует равновесию: когда температуры сравнялись, движущая сила исчезает.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энтропии у горячего тела компенсируется ростом у холодного, а суммарный эффект для системы остаётся неотрицательным.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всякой изолированной системе энтропия не убывает: в идеальном обратимом случае она постоянна, а в реальных процессах возрастает. Именно поэтому направления тепловых изменений однозначны.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показывает принципиальную невозможность «полного возврата» теплоты в работу в циклическом процессе без компенсации. Часть энергии неизбежно рассеивается и перестаёт превращаться в упорядоченное движение.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Следовательно, реальные процессы не равны своим обращённым «зеркальным» вариантам. Второй закон служит физическим основанием необратимости, объясняя расхождение с идеальными моделями.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термодинамики
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93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необратимый тепловой процесс
</a:t>
            </a:r>
            <a:endParaRPr lang="en-US" sz="1893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для теплообмена, диффузии, трения и испарения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27433"/>
            <a:ext cx="256800" cy="205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как источник рассеяния энергии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→ внутренняя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переводит упорядоченное движение в хаотическое тепловое состояние соприкасающихся тел и окружающего воздуха. Механика «теряет» возможность полностью вернуть эту теплоту в прежний вид движения.
</a:t>
            </a:r>
            <a:endParaRPr lang="en-US" sz="1086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торможение и скольжение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торможении велосипеда и скольжении санок поверхности нагреваются, а скорость уменьшается. Чтобы движение восстановилось без дополнительных изменений, потребовалось бы обратить микроскопические взаимодействия, что невозможно самопроизвольно.
</a:t>
            </a:r>
            <a:endParaRPr lang="en-US" sz="994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обменивается теплом с поверхностью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воздуха вдоль поверхности создаёт сопротивление: часть энергии переходит в нагрев. Даже при кажущейся «мягкости» процесса превращение энергии остаётся направленным и необратимым на практике.
</a:t>
            </a:r>
            <a:endParaRPr lang="en-US" sz="1081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механизма «поглощают» энергию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подшипниках, ремнях и шарнирах трение вызывает тепловыделение и потери на сопротивление. Поэтому работа узлов со временем требует обслуживания и охлаждения, а КПД всегда ниже идеального.
</a:t>
            </a:r>
            <a:endParaRPr lang="en-US" sz="11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8300" y="1641348"/>
            <a:ext cx="3668400" cy="1884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Необратимость в атмосфере и океане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478475" y="1654066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воздух: конвекция, испарение, конденсация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атмосфере конвекция, испарение и конденсация перераспределяют тепло между экватором и более холодными широтами. Перенос воздушных масс меняет температуру по траекториям и приводит к формированию облаков и осадков.
</a:t>
            </a:r>
            <a:endParaRPr lang="en-US" sz="1107" dirty="0"/>
          </a:p>
        </p:txBody>
      </p:sp>
      <p:sp>
        <p:nvSpPr>
          <p:cNvPr id="7" name="Text 3"/>
          <p:cNvSpPr txBox="1"/>
          <p:nvPr/>
        </p:nvSpPr>
        <p:spPr>
          <a:xfrm>
            <a:off x="5478475" y="2879764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 и климат континентов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океане тёплые и холодные течения перевозят энергию на тысячи километров, влияя на климат прибрежных регионов. Это усиливает сезонные и долговременные различия, а тепловые процессы остаются направленными и статистически необратимыми.
</a:t>
            </a:r>
            <a:endParaRPr lang="en-US" sz="113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энергии и ограничение КПД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иллюстрация для объяснения ограничения КПД (без привязки к конкретной модели), актуальная редакция: 2026-05-14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хорошем двигателе часть теплоты неизбежно рассеивается: часть уходит в окружающую среду, а часть теряется на трение и сопротивление, снижая долю полезной работы.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главное: КПД всегда меньше 100%, потому что полностью исключить пути рассеяния энергии в реальных условиях невозможно.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— это самопроизвольное смешивание частиц в газах, жидкостях и растворах: они переходят из области большей концентрации в область меньшей до почти равномерного распределения.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как естественное проявление необратимости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способы «обратного» разделения используют фильтрации, мембраны, центрифугирование или охлаждение. Эти методы компенсируют рост энтропии за счет работы извне.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обратном направлении смесь не складывается сама собой: возвращение к сильному разделению требует внешних затрат энергии и управляемых условий, иначе система остается в более вероятном состоянии.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диффузию, легко увидеть статистический смысл необратимости: природа чаще реализует макросостояния с большим числом микроскопических вариантов.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350014"/>
            <a:ext cx="4389600" cy="22206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Необратимость в бытовых и технических процессах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типичные сценарии из повседневности и техники с основными каналами потерь энергии: нагрев окружения, трение, сопротивление, а также неполное преобразование энергии.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присутствует один механизм: часть энергии необратимо переходит в менее полезную форму, поэтому реальные устройства всегда работают с потерями.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принципов термодинамики и теплопередачи для учебных примеров; 2026-05-14.
</a:t>
            </a:r>
            <a:endParaRPr lang="en-US" sz="67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полностью обратить тепловой процесс, нужно восстановить не только температуру, но и положение, скорости всех частиц, а также характер их взаимодействий с окружающей средой.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точный возврат невозможен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макроскопических тел это практически недостижимо из‑за порядка 10²³ частиц и хаотического молекулярного движения: любая попытка «переустановки» наталкивается на статистические ограничения.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малое внешнее возмущение меняет траекторию процесса: небольшие сдвиги температуры, давления или состава среды ведут к новому, не совпадающему с прошлым, ходу 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Энтропия и вероятность состояний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 наглядности статистического смысла энтропии; 2026-05-14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возможных микросостояний больше, макросостояние становится заметно вероятнее. Именно это связывает энтропию с «устойчивостью» того, что уже случилось.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вероятности объясняет, почему после теплообмена система самопроизвольно приходит к равновесию: упорядоченные варианты встречаются редко.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Тепловой баланс живых организмов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человека непрерывно обменивается теплом с окружающей средой: через кожу, дыхание, испарение влаги и кровообращение. Поэтому поддержание температуры — активный процесс, а не «разовая настройка» организма.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норме температура поддерживается около 36,6 °C за счет согласования теплопродукции и теплоотдачи. На баланс заметно влияют одежда, скорость ветра, влажность и условия внешней температуры.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технологии уменьшают, но не устраняют потери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энергии: поступление → преобразование → потери → отвод тепла → частичное сохранение полезного эффекта (типовая логика инженерных решений).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854" y="979488"/>
            <a:ext cx="248850" cy="28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8647" y="1925800"/>
            <a:ext cx="213300" cy="28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91004"/>
            <a:ext cx="277500" cy="246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49650"/>
            <a:ext cx="277500" cy="22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необратимости для экологии и климата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Парниковый эффект и тепловая задержка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Необратимость поддерживает климатические последствия парниковых процессов: часть излучения дольше сохраняется в системе, изменяя тепловой режим регионов и сроки восстановления исходных условий.
</a:t>
            </a:r>
            <a:endParaRPr lang="en-US" sz="965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 и изменение альбедо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лед сокращается, меняется отражательная способность поверхности. Поглощение энергии усиливается, и последующий тепловой ход становится труднее обратить без внешних воздействий.
</a:t>
            </a:r>
            <a:endParaRPr lang="en-US" sz="965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 как перенос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Тепловая энергия переносится течениями на большие расстояния, сглаживая или усиливая различия между областями. Это перераспределение фиксируется как необратимое звено климатической динамики.
</a:t>
            </a:r>
            <a:endParaRPr lang="en-US" sz="965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острова в 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Асфальт, плотная застройка и транспорт повышают температуру городской среды. Избыточное тепло рассеивается в окружающую среду неодинаково, влияя на микроклимат и устойчивость экосистем.
</a:t>
            </a:r>
            <a:endParaRPr lang="en-US" sz="96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1188" y="1412650"/>
            <a:ext cx="3968525" cy="213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темы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основных идей: направление теплообмена, рост энтропии в изолированных системах, усиление рассеяния трением и диффузией, ограничение КПД и роль идеализированных моделей.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показывает: необратимость — не частный эффект, а общий принцип, определяющий и климатические процессы, и работу устройств, и повседневные наблюдения.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логика второго закона термодинамики и типовых примеров необратимости; 2026-05-14.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23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необратимость — ключ к пониманию тепла
</a:t>
            </a:r>
            <a:endParaRPr lang="en-US" sz="3523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Необратимость тепловых процессов — универсальное свойство природы: она проявляется в теплообмене, трении, диффузии, испарении, работе организмов и климатических явлениях. Второй закон объясняет, почему возвращение к прошлому недостижимо.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2026-05-14T08:25:24Z</dcterms:created>
  <dcterms:modified xsi:type="dcterms:W3CDTF">2026-05-14T08:25:24Z</dcterms:modified>
</cp:coreProperties>
</file>