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привычки: влияние на здоровье и способы профилактики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привычки подрывают здоровье и безопасное взросление?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вредные привычки особенно опасны в подростковом возрасте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время сильного влияния среды, поиска признания и первых самостоятельных решений. В этот период мозг ещё созревает, поэтому ранний опыт с табаком, алкоголем и другими веществами особенно быстро ведёт к зависимости и ошибочным последствиям.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55877"/>
            <a:ext cx="241500" cy="1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6431" y="2026049"/>
            <a:ext cx="221287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77038" y="3676373"/>
            <a:ext cx="189675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вредным привычкам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вейпы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Табачные изделия и электронные сигареты наносят удар по дыхательной и сердечно-сосудистой системам. Они также формируют никотиновую зависимость, из-за которой человеку становится труднее контролировать своё поведение и режим дня.
</a:t>
            </a:r>
            <a:endParaRPr lang="en-US" sz="679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снижает самоконтроль, ухудшает реакцию и искажает оценку ситуации. Для подростка это особенно рискованно, потому что растущий мозг чувствительнее к повреждающему воздействию и быстрее закрепляет опасные привычки.
</a:t>
            </a:r>
            <a:endParaRPr lang="en-US" sz="724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и токсические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Психоактивные и ядовитые вещества нарушают работу нервной системы, координацию и мышление. Их употребление может привести к тяжёлой зависимости, отравлению и разрушению жизненно важных органов.
</a:t>
            </a:r>
            <a:endParaRPr lang="en-US" sz="732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и недосып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дают краткий прилив бодрости, но перегружают организм. Хронический недосып и постоянная перегрузка гаджетами ослабляют внимание, память, настроение и способность восстанавливаться.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Бесконтрольное использование гаджетов и переедание тоже могут стать вредной привычкой. Если поведение повторяется автоматически и начинает мешать учёбе, отдыху и общению, оно постепенно снижает качество жизни.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зависимость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пробы к закреплению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редко возникает сразу. Сначала появляется интерес или случайная проба, затем действие повторяется, а со временем становится привычным и всё менее контролируемым. На этом этапе человек часто недооценивает риск.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поведение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запоминает кратковременное облегчение и стремится повторить его снова. Поэтому стресс, скука, давление компании или конфликт дома могут запускать один и тот же цикл: триггер, действие, облегчение, повторение.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обычно накапливаются незаметно: сначала падает энергия и внимание, затем ухудшаются режим, общение и устойчивость к стрессу.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страдают сильнее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приходится на здоровье и психическое состояние, потому что именно они запускают цепочку дальнейших проблем.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 (обобщение профилактических материалов)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Курение: воздействие на организм подростка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дыхательной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раздражает бронхи и повреждает лёгочную ткань. У подростков это особенно опасно, потому что дыхательная система ещё развивается и хуже переносит регулярное воздействие токсичных веществ.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сердце и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ускоряет пульс и повышает давление, заставляя сердце работать с дополнительной нагрузкой. При регулярном курении это увеличивает риск проблем с сердечно-сосудистой системой уже в молодом возрасте.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уменьшает доставку кислорода к тканям, поэтому быстрее появляется усталость и снижается физическая работоспособность. Это заметно не только на уроках физкультуры, но и в повседневной активности.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канцерогенные вещества повышают вероятность хронического бронхита и онкологических заболеваний. Чем раньше начинается курение, тем дольше организм подвергается разрушительному воздействию.
</a:t>
            </a:r>
            <a:endParaRPr lang="en-US" sz="8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 вейпа — это не водяной пар, а смесь никотина, ароматизаторов, растворителей и раздражающих веществ. Он попадает в дыхательные пути и влияет на слизистые оболочки.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никотиновая зависимость формируется быстро, потому что мозг в этом возрасте особенно чувствителен к стимуляторам. Постепенно ухудшаются внимание, память и способность долго концентрироваться.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вейпов может сопровождаться кашлем, одышкой и воспалением дыхательных путей. Для многих это становится первым шагом к обычным сигаретам и более устойчивой зависимости.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безопасной альтернативе не подтверждается наблюдениями врачей. Вред может быть менее заметен сразу, но он накапливается и влияет на здоровье не меньше, чем кажется.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Вейпы и электронные сигареты: миф о безопасности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редкое употребление может менять поведение: подросток чаще переоценивает свои силы и хуже контролирует выбор в сложных ситуациях.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его последствия для школьника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травмы, конфликты и ухудшение памяти; именно они быстро отражаются на безопасности и успеваемости.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 (обобщение профилактических материалов)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быстро нарушают работу нервной системы, координацию движений и способность трезво оценивать ситуацию. Даже кратковременное употребление может привести к опасному поведению и резкому ухудшению контроля над собой.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и токсические вещества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характерны тяжёлое привыкание и высокий риск передозировки. Постепенно страдают печень, сердце и головной мозг, а последствия становятся необратимыми и затрагивают не только здоровье, но и развитие личности.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ущерб тоже велик: пропуски занятий, потеря доверия в семье, долги, правонарушения и разрушение планов на будущее. Поэтому важно не ждать серьёзных последствий, а вовремя искать помощь.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ориентир сна, необходимого большинству старших подростков для восстановления внимания, памяти и настроения.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гигиене сна для подростков; материалы педиатрической и школьной профилактики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сон становится хронически коротким, организм дольше не успевает восстанавливаться. Накапливаются раздражительность, усталость и снижение учебной эффективности.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1727" y="1816150"/>
            <a:ext cx="3698896" cy="27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привычки вредят по-разному, но итог один: ухудшение здоровья, снижение безопасности и потеря качества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разных вредных привычек
</a:t>
            </a:r>
            <a:endParaRPr lang="en-US" sz="255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факторы бьют по разным системам организма, но особенно опасны тем, что незаметно накапливают последствия и снижают самоконтроль.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 и школьная профилактика вредных привычек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оказываются в группе риска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напряжение ищет быстрый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ссоры, контрольной или неудачи хочется мгновенно облегчить состояние. В такой момент предложение попробовать что-то «для расслабления» кажется простым решением, хотя затем проблема только усиливается и возвращается уже в виде тревожности и раздражительности.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не выпадать из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быть принятым среди сверстников, поэтому отказ иногда воспринимается как риск показаться «чужим». На иллюстрации это можно показать группой друзей, где давление среды выглядит дружелюбным, но незаметно подталкивает к опасному выбору.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и усталость от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самооценка, скука и отсутствие интересных занятий делают вредную привычку привлекательной как способ заполнить внутреннюю пустоту. Сначала она кажется личным контролем, а затем начинает управлять настроением и поведением.
</a:t>
            </a:r>
            <a:endParaRPr lang="en-US" sz="11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первой пробы к зависимости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переход от внешнего повода к устойчивой зависимости и потере контроля.
</a:t>
            </a:r>
            <a:endParaRPr lang="en-US" sz="9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54699"/>
            <a:ext cx="241500" cy="1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77948"/>
            <a:ext cx="241500" cy="1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42238" y="2026049"/>
            <a:ext cx="189675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неблагополучия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начинает избегать прямых разговоров, уходит от вопросов и прячет, с кем общается и где бывает. Это часто первый сигнал внутреннего неблагополучия.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меняется круг общения, а прежние друзья и занятия теряют значение. Человек всё чаще ориентируется на новую компанию и её правила.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успеваемости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заметны пропуски уроков, невнимательность, ошибки в работе и отказ от привычной ответственности. Учёба перестаёт быть приоритетом.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поздние возвращения, недосып, раздражительность и усталый вид. Сон перестаёт восстанавливать силы, а настроение становится нестабильным.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бытовые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Настораживают просьбы о деньгах без объяснения, запах табака или алкоголя, резкие перепады настроения и потеря интереса к прежним увлечениям.
</a:t>
            </a:r>
            <a:endParaRPr lang="en-US" sz="7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Снижаются внимание, память и скорость мышления: на уроках труднее сосредоточиться, а домашние задания требуют больше времени и дают меньше результата.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дисциплина: растут опоздания, пропуски занятий и конфликты с одноклассниками, учителями и родителями, что осложняет доверие и 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Страдает режим дня и физическая форма: хуже сон, меньше энергии для спорта, заметнее усталость, а внешний вид и самочувствие быстро ухудшаются.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долгосрочные потери: снижается учебная мотивация, сужаются профессиональные перспективы и растёт риск выбрать небезопасный стиль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привычки влияют на учёбу и повседневную жизнь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личные усилия подкреплены поддержкой взрослых и понятными правилами среды.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профилактики вредных привычек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взаимосвязаны: привычки укрепляются в повседневной среде, поэтому и защита должна быть системной.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ОБЗР; обобщение по теме профилактики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профилактика: защитные привычки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отказа особенно важен в компании: уверенная, спокойная позиция, безопасное окружение и интересные занятия уменьшают вероятность рискованного предложения.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сна, питания и движения помогает сохранить энергию, устойчивое настроение и способность спокойно реагировать на стресс без поиска опасных заменителей.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времени, ограничение экранного времени и регулярный отдых делают подростка менее уязвимым к скуке, импульсивным решениям и зависимости от внешней стимуляции.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первый ориентир: единые правила, личный пример взрослых и доверительный разговор помогают подростку легче обсуждать трудности и не скрывать проблемы.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может своевременно заметить риск, поддержать психологически и включить ученика в спорт, творчество и общественные дела, где формируется чувство принадлежности без вредных привычек.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снижает доступность опасных веществ через ограничения продажи несовершеннолетним, профилактические кампании и работу медицинских и социальных служб.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действуют согласованно, у подростка появляется понятный и устойчивый выбор в пользу здоровья, а не кратковременного риска.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общества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926799"/>
            <a:ext cx="4039800" cy="27031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с чего начать разговор и к кому обращаться, если возникает риск вредной привычки или зависимого поведения.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 за помощью при разных проблемах
</a:t>
            </a:r>
            <a:endParaRPr lang="en-US" sz="2479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помощь, тем выше шанс остановить проблему до формирования стойкой зависимости и серьёзных последствий.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профилактика и основы безопасного поведения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не просто ухудшают самочувствие: они ограничивают свободу, мешают учёбе и повышают риск опасного поведения. Осознанный выбор, поддержка взрослых и здоровый режим дня дают реальную защиту.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— основа профилактики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2026-05-21T05:29:34Z</dcterms:created>
  <dcterms:modified xsi:type="dcterms:W3CDTF">2026-05-21T05:29:34Z</dcterms:modified>
</cp:coreProperties>
</file>