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координатами вектора и координатами его начала и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вы научитесь находить координаты вектора по точкам и восстанавливать конец по координатам вектора.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о координатной плоскости и векторах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 координатной плоскости задаётся парой чисел (x; y): x — положение по Ox, y — по Oy. Вектор изображают стрелкой от начала к концу. Он описывает перемещение и имеет направление и длину. Координаты точки и вектора связаны, но это разные величины.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начало вектора — точка A(x1; y1), а конец — точка B(x2; y2). Тогда координаты вектора AB находятся так: AB = (x2 − x1; y2 − y1).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(x2 − x1) показывает, на сколько меняется положение по оси Ox. Вторая координата (y2 − y1) — изменение по оси Oy. Формула подходит для любых точек.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координат вектора по двум точкам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вычитать координаты в одном и том же порядке: сначала координату начала, затем координату конца — в соответствующих столбцах. Это работает даже для отрицательных значений и точек на осях.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начало, конец и координаты вектора на рисунке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на клетчатой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координатной плоскости отмечены точки A и B и проведена стрелка от A к B. У точки A подписаны x1 и y1, а у точки B — x2 и y2.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смещения и запись (x2 − x1; y2 − y1)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сетке видно, сколько клеток вектор проходит по горизонтали и по вертикали. Это и превращается в числа (x2 − x1; y2 − y1). Подписи к осям Ox и Oy помогают понять 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координат вектора по началу и концу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координат точек к координатам перемещения на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показывают не «где находится точка», а как меняется положение при переходе от начала к концу. Это и есть перемещение на плоскости.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конец расположен правее начала, то x-смещение положительное, поэтому x2 − x1 &gt; 0. Если конец левее, разность по x становится отрицательной.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с вертикалью: при движении вверх y2 − y1 положительно, при движении вниз — отрицательно. Ноль получается, когда по соответствующей оси перемещения нет.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формуле используются разности координат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координат вектора по двум точкам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всегда получаются как разность координат конца и начала: (x2 − x1; y2 − y1).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x-координат даёт первую координату вектора, разность y-координат — вторую. Если по одной оси нет сдвига, соответствующая координата равна 0.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формуле AB = (x2 − x1; y2 − y1).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395" y="2040949"/>
            <a:ext cx="411862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270" y="2040949"/>
            <a:ext cx="576607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Горизонтальные и вертикальные векторы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Горизонтальные и вертикальные векторы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горизонтального вектора координаты точек по оси Oy одинаковые, значит перемещения по вертикали нет. Поэтому вторая координата вектора равна 0, например AB = (5; 0).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вертикального вектора координаты по оси Ox у начала и конца совпадают. Следовательно, горизонтального смещения нет, и первая координата вектора равна 0, например AB = (0; −5).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такие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быстро проверять по рисунку: если обе точки лежат на одной горизонтали — вектор горизонтальный; если на одной вертикали — вертикальный. Тогда формула сразу даёт нужный ноль.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координаты меняются при разных направлениях перемещения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направления, а не «идеальная длина». Главное — помнить, что знак x зависит от движения вправо/влево, а знак y — от движения вверх/вниз.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 x движение идёт вправо, первая координата положительная; если влево — отрицательная. Для y аналогично: вверх — плюс, вниз — минус.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Схема-сравнение направлений перемещения по двум осям (примерные смещения на несколько клеток).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 путь по клеткам от точки A к точке B. Если нужно сделать 3 клетки вправо и 2 клетки вверх, то смещение по горизонтали равно 3, а по вертикали — 2.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координаты вектора читаются прямо как (3; 2). Если же движение составляет 4 клетки влево и 1 клетку вниз, получаем (−4; −1). Так координаты описывают смещение по сетке.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координат вектора с перемещением по клеткам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координатам вектора найти конец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задано начало вектора A(x1; y1) и его координаты (a; b). Тогда конец B найдётся по формуле B(x1 + a; y1 + b), где a и b — смещения по осям.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x конца получается прибавлением горизонтального смещения a к x1: x2 = x1 + a. Аналогично координата y конца равна y1 + b, потому что b показывает вертикальное смещение.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обратна вычислению координат вектора по двум точкам: сначала мы находили (x2 − x1; y2 − y1), а теперь восстанавливаем x2 и y2 сложением. 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задача: от начала и вектора к точке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координаты вектора трактуются как приращения координат точки.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32" y="1426907"/>
            <a:ext cx="458856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обратной задачи на 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Проверим, что координаты вектора действительно прибавляются к координатам начала покомпонентно: отдельно по x и отдельно по y.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конец получается именно сложением: x2 = x1 + a и y2 = y1 + b, а знак координаты вектора показывает направление смещения.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отработки алгоритма (заданная последовательность вычислений).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координаты двух векторов совпадают, то векторы равны: у них одинаковые направление и длина. Например, (3; −2) и (3; −2) задают один и тот же вектор.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координаты второго вектора получаются из первого только заменой знаков, то векторы противоположны. Так, (3; −2) и (−3; 2) направлены в разные стороны по обеим осям.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противоположные векторы по координатам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позволяет сравнивать векторы без измерений на рисунке. Достаточно проверить, одинаковые это пары чисел или противоположные.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и направление вектора на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видно: знак каждой координаты отвечает за движение по своей оси, а не за «длину» стрелки. Достаточно смотреть на пары 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сочетания знаков полностью задают направление: по x — вправо или влево, по y — вверх или вниз. Поэтому направление читается по 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 правилам знаков координат вектора.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вычислении координат вектора легко перепутать порядок вычитания. Для A(1; 5) и B(4; 2) правильно: AB = (4 − 1; 2 − 5) = (3; −3).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вычесть в обратном порядке, получится противоположный вектор: (1 − 4; 5 − 2) = (−3; 3). На рисунке это видно по смене направления стрелки.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при вычислении координат вектора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координаты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Подходит, когда в задаче нужно найти координаты вектора или восстановить точку по вектору.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координаты векторов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координаты вектора описывают перемещения по плоскости и помогают задавать фигуры через движение: перенос, сдвиг, построение по точкам.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векторные величины (например, сила или скорость) удобнее записывать координатами, чтобы проще вычислять результат сложения или направления.
</a:t>
            </a:r>
            <a:endParaRPr lang="en-US" sz="1453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координаты вектора задают направление движения на карте или схеме: как объект смещается вправо/влево и вверх/вниз относительно старта.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координаты вектора ускоряют нахождение перемещений между точками, позволяют проверять построения и сравнивать векторы по их направлению.
</a:t>
            </a:r>
            <a:endParaRPr lang="en-US" sz="14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680487"/>
            <a:ext cx="4750071" cy="24518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формул по 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таблица: как находить координаты вектора по двум точкам и как находить конец, если задано начало и координаты вектора.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одно: координаты вектора показывают, как меняются координаты точки по x и по y. По знакам сразу видно направление.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«Координаты вектора и точки начала/конца».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которая решает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равны разности координат конца и начала: AB = (x2 − x1; y2 − y1). Обратная задача — сложение: B(x1 + a; y1 + b). Знаки задают направление, а нули означают движение только по одной оси, что помогает в задачах 9 класса.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2026-05-13T09:31:05Z</dcterms:created>
  <dcterms:modified xsi:type="dcterms:W3CDTF">2026-05-13T09:31:05Z</dcterms:modified>
</cp:coreProperties>
</file>