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«Дом у дороги»: сюжет, герои и нравственные конфликты
</a:t>
            </a:r>
            <a:endParaRPr lang="en-US" sz="329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Боевик о порядке, чести и цене силы в мире без гарантий.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и культурный фон конца 1980-х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«Дом у дороги» вписывается в популярную для 1980-х историю о сильном одиночке, который противостоит криминальному давлению. Дорожный бар Double Deuce становится замкнутым миром, где проверяются власть, страх и чувство справедливости.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завязка и исходный конфликт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Профессиональный вышибала Джеймс Далтон приезжает в Double Deuce, чтобы вернуть заведению дисциплину и безопасность. Вместо обычной работы он сталкивается с атмосферой пьянства, грубости и бесконтрольного насилия.
</a:t>
            </a:r>
            <a:endParaRPr lang="en-US" sz="1042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главным противником становится Брэд Уэсли — местный криминальный авторитет, который удерживает влияние через запугивание. Конфликт быстро выходит за рамки бара и затрагивает весь город.
</a:t>
            </a:r>
            <a:endParaRPr lang="en-US" sz="1136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задача Далтона постепенно превращается в борьбу за пространство, где люди могут работать и отдыхать без страха. Так частная история героя приобретает общественное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Далтон как литературный тип героя-одиночки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спокойствие и внутренняя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Далтон держится сдержанно, говорит мало и действует точно. Его поведение подчёркивает профессиональную дисциплину, за которой скрыта личная боль и готовность отвечать за свои решения.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перед хаосом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остаётся один против среды, где правила постоянно нарушаются. Именно поэтому его образ легко соотнести с героем-одиночкой из литературы и массовой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941" y="1538539"/>
            <a:ext cx="483900" cy="387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0016" y="2841121"/>
            <a:ext cx="483900" cy="387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0585" y="1513501"/>
            <a:ext cx="382725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1686" y="2673276"/>
            <a:ext cx="437400" cy="437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25766" y="4000619"/>
            <a:ext cx="382725" cy="437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и их смысловые функции
</a:t>
            </a:r>
            <a:endParaRPr lang="en-US" sz="2704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Далтон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Воплощает порядок, самоконтроль и личный кодекс чести. Его действия показывают, что дисциплина может стать ответом на хаос, но не отменяет моральной цены насилия.
</a:t>
            </a:r>
            <a:endParaRPr lang="en-US" sz="853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Клэй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Представляет локальную поддержку и верность сообществу. Через него раскрывается идея взаимопомощи, без которой маленький город оказывается беззащитным перед давлением.
</a:t>
            </a:r>
            <a:endParaRPr lang="en-US" sz="799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 Грэйди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 с профессиональным опытом и нравственным ориентиром. Он напоминает, что уважение в этом мире держится не на силе, а на ответственности и верности слову.
</a:t>
            </a:r>
            <a:endParaRPr lang="en-US" sz="839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Кэти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 эмоциональную сторону сюжета и подчёркивает уязвимость людей, живущих в атмосфере страха. Её образ делает конфликт более личным и человечным.
</a:t>
            </a:r>
            <a:endParaRPr lang="en-US" sz="889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Брэд Уэсли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Олицетворяет коррупцию, угрозу и безнаказанность. Он действует силой и запугиванием, превращая власть в инструмент подавления, а не ответственности.
</a:t>
            </a:r>
            <a:endParaRPr lang="en-US" sz="8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735853"/>
            <a:ext cx="3563700" cy="1671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силы конфликта в сюжете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стороны понимают порядок и каким способом пытаются его навязать.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строится не только на личной вражде, но и на неравенстве сил. Порядок здесь держится хрупко и требует высокой цены.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фильма «Дом у дороги» (1989)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конфликта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сюжету фильма «Дом у дороги».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фильма и их соотношение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только сюжетные акценты, но и моральную перспективу фильма: зритель видит, какие ценности постоянно проверяются конфликтом.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тема насилия, но именно она заставляет остальные мотивы — честь, солидарность и любовь — звучать острее.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и смысловых акцентов фильма «Дом у дороги»
</a:t>
            </a:r>
            <a:endParaRPr lang="en-US" sz="89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как центральная нравственная проблема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Драки в фильме не выглядят случайным украшением. Каждое столкновение показывает, как быстро физическая сила разрушает доверие, безопасность и привычный порядок в маленьком городе.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здесь связано с властью: тот, кто сильнее, пытается навязать свои правила. Остальные вынуждены либо подчиняться, либо искать защиту, рискуя ещё большим конфликтом.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постоянно заставляет задуматься, можно ли считать порядок справедливым, если он основан на страхе. Формальная победа не снимает вопроса о морали и ответственности.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главный нравственный выбор героя состоит не в умении драться, а в решении защищать других, понимая, что любая победа на этом пути связана с потерями.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атмосфера и пространство бара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неон и теснота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Тусклый свет, неоновые вывески и узкие интерьеры создают ощущение замкнутого мира. Пространство словно сжимает людей, делая любое движение напряжённым и заметным. Здесь даже обычный разговор кажется частью скрытого противостояния между страхом и попыткой сохранить достоинство.
</a:t>
            </a:r>
            <a:endParaRPr lang="en-US" sz="803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 как модель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Double Deuce работает как уменьшенная копия общества, где пересекаются работа, отдых, зависимость и сила денег. В одном помещении одновременно существуют развлечения и угроза, а внешний шум лишь подчёркивает внутреннюю нестабильность. Такое пространство удобно для анализа социальных конфликтов.
</a:t>
            </a:r>
            <a:endParaRPr lang="en-US" sz="79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постоянной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Пыльные дороги, жара, дым и приглушённые цвета усиливают ощущение усталого, опасного мира. Бар становится символом того, как под внешней обычностью скрываются напряжение, неравенство и готовность к вспышке насилия в любой момент.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динамика сцен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переходы связывают эпизоды в единый ритм и помогают зрителю заранее почувствовать нарастание угрозы.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конфликт, тем заметнее роль звука: музыка усиливает напряжение и выделяет кульминацию.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 фильму «Дом у дороги» (1989)
</a:t>
            </a:r>
            <a:endParaRPr lang="en-US" sz="9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фильм запомнился зрителям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сюжет о наведении порядка в проблемном месте легко считывается с первого просмотра, поэтому фильм не требует сложной подготовки и быстро вовлекает зрителя.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Патрик Суэйзи создал образ героя, который говорит мало, действует точно и не теряет самообладания; именно такая экранная сдержанность сделала персонажа особенно узнаваемым.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Драки, цитаты и напряжённая атмосфера дорожного бара закрепили фильм в памяти как яркий пример боевика, где зрелищность сочетается с понятной моральной логикой.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оригинала и ремейка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одна сюжетная основа получает разное жанровое звучание в зависимости от эпохи.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сохраняет узнаваемый каркас, но меняет ритм, визуальный язык и акценты, чтобы соответствовать разным зрительским ожиданиям.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«Road House» (1989); фильм «Road House» (2024)
</a:t>
            </a:r>
            <a:endParaRPr lang="en-US" sz="9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Провинциальная Америка как пространство зависимости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город в фильме живёт не по формальному закону, а по правилам репутации, страха и неофициального влияния, поэтому внешнее спокойствие оказывается обманчивым.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 становится местом, где пересекаются работа, отдых и криминальное давление: здесь особенно заметно, как экономическая уязвимость заставляет людей терпеть унижение.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Провинция показана не как идиллия, а как замкнутая среда, в которой молчание поддерживает насилие и мешает обществу самоорганизоваться против произвола.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выбор героя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переход от профессиональной дистанции к личной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структура боевика в фильме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схема опирается на узнаваемые архетипы, поэтому зритель быстро распознаёт роли и ожидает развития конфликта.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строится вокруг сильного героя и решающего столкновения; остальные элементы поддерживают, но не заменяют основное напряжение.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 фильму «Дом у дороги» (1989)
</a:t>
            </a:r>
            <a:endParaRPr lang="en-US" sz="9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1987767"/>
            <a:ext cx="529800" cy="4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32969"/>
            <a:ext cx="529800" cy="42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94750"/>
            <a:ext cx="529800" cy="423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цитируемость фильма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Культовый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закрепился как заметный боевик конца XX века благодаря ясной драматургии, сильному центральному образу и атмосфере, которую зрители легко узнают спустя десятилетия.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Цитируемые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реплики и эпизоды продолжают обсуждаться в обзорах и подборках, потому что они построены на чётком ритме, конфликте и выразительной экранной подаче.
</a:t>
            </a:r>
            <a:endParaRPr lang="en-US" sz="997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Поп-культурная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остаётся в памяти не только как сюжет о драках, но и как часть визуального кода 1980-х, связанного с боевиком, музыкой и образом сильного одиночки.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 для новых зрителей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поддерживается тем, что тема защиты пространства и личной ответственности понятна разным поколениям и не теряет актуальности в меняющейся культурной среде.
</a:t>
            </a:r>
            <a:endParaRPr lang="en-US" sz="9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остаётся современной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говорит о вещах, которые по-прежнему понятны подросткам: давление со стороны сильных, страх перед конфликтом, необходимость отстаивать границы и не соглашаться с унижением.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современность связана и с более широким смыслом: порядок в обществе не возникает сам по себе, он держится на личной готовности поддержать других и вмешаться в несправедливость.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для анализа произведения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соединяет жанровую зрелищность с серьёзным разговором о власти, совести и ответственности, поэтому его можно анализировать как массовый текст с нравственным содержанием.
</a:t>
            </a:r>
            <a:endParaRPr lang="en-US" sz="1196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героя-одиночки, противопоставление порядка и хаоса, а также чёткая система персонажей создают ясную структуру, удобную для школьного разбора.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в сюжете не выглядит решением проблемы: оно лишь обнажает конфликт, показывает его цену и заставляет задуматься о пределах допустимого.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«Дом у дороги»: боевик, который говорит о морали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остаётся значимым, потому что за зрелищной формой скрывает разговор о честности, солидарности и цене силы; именно поэтому он интересен и зрителю, и школьному анализу.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2026-05-23T21:22:00Z</dcterms:created>
  <dcterms:modified xsi:type="dcterms:W3CDTF">2026-05-23T21:22:00Z</dcterms:modified>
</cp:coreProperties>
</file>