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23. Fuses: ключевая лексика и 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Предохранители, безопасность и английская техническая лексика в одной теме.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8" y="0"/>
            <a:ext cx="42996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предохранители важны в технике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Предохранитель встречается в инструкциях, схемах и бытовых приборах. Эта тема помогает читать технический английский, понимать правила безопасности и уверенно обсуждать реальные ситуации из дома, автомобиля и промышленности.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0" y="1126925"/>
            <a:ext cx="2058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9375" y="1126925"/>
            <a:ext cx="1764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95050" y="1126925"/>
            <a:ext cx="2352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38025" y="3284800"/>
            <a:ext cx="235200" cy="235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72000" y="3284800"/>
            <a:ext cx="235200" cy="235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английские слова по теме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цепь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fuse, circuit, current и voltage описывают работу цепи и условия, при которых защита должна сработать. Они помогают точно говорить о потоке тока и напряжении.
</a:t>
            </a:r>
            <a:endParaRPr lang="en-US" sz="1173" dirty="0"/>
          </a:p>
        </p:txBody>
      </p:sp>
      <p:sp>
        <p:nvSpPr>
          <p:cNvPr id="16" name="Text 3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socket, appliance, wire и holder полезны для описания техники дома. С их помощью можно объяснить, где находится предохранитель и какую часть устройства он защищает.
</a:t>
            </a:r>
            <a:endParaRPr lang="en-US" sz="1093" dirty="0"/>
          </a:p>
        </p:txBody>
      </p:sp>
      <p:sp>
        <p:nvSpPr>
          <p:cNvPr id="17" name="Text 4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 to blow a fuse, to replace a fuse и to protect a circuit помогают читать инструкции и описывать неисправность. Они показывают, как техническая лексика работает в тексте.
</a:t>
            </a:r>
            <a:endParaRPr lang="en-US" sz="1063" dirty="0"/>
          </a:p>
        </p:txBody>
      </p:sp>
      <p:sp>
        <p:nvSpPr>
          <p:cNvPr id="18" name="Text 5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режимы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overload и short circuit обозначает типичные причины перегорания. Эти выражения часто встречаются в правилах безопасности, потому что они связаны с резким ростом тока и перегревом.
</a:t>
            </a:r>
            <a:endParaRPr lang="en-US" sz="108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предохранителей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Cartridge fuse, plug fuse и blade fuse обозначают разные конструкции. Каждое название связано с формой, местом установки и областью применения, поэтому важно запоминать их вместе с контекстом.
</a:t>
            </a:r>
            <a:endParaRPr lang="en-US" sz="10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1267" y="656900"/>
            <a:ext cx="4437216" cy="433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предохранителя и английские термины к деталям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387001" y="9987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и контакты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предохранителя есть metal cap, contact и holder. Эти детали обеспечивают надёжное соединение с цепью и позволяют быстро установить элемент в нужное место без лишних операций.
</a:t>
            </a:r>
            <a:endParaRPr lang="en-US" sz="939" dirty="0"/>
          </a:p>
        </p:txBody>
      </p:sp>
      <p:sp>
        <p:nvSpPr>
          <p:cNvPr id="12" name="Text 2"/>
          <p:cNvSpPr txBox="1"/>
          <p:nvPr/>
        </p:nvSpPr>
        <p:spPr>
          <a:xfrm>
            <a:off x="387001" y="38342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корпуса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Glass tube и ceramic body выглядят по-разному и служат для разных условий. Стеклянный корпус удобен для проверки, а керамический лучше выдерживает нагрев и механическую нагрузку.
</a:t>
            </a:r>
            <a:endParaRPr lang="en-US" sz="939" dirty="0"/>
          </a:p>
        </p:txBody>
      </p:sp>
      <p:sp>
        <p:nvSpPr>
          <p:cNvPr id="13" name="Text 3"/>
          <p:cNvSpPr txBox="1"/>
          <p:nvPr/>
        </p:nvSpPr>
        <p:spPr>
          <a:xfrm>
            <a:off x="2517301" y="998701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наполнитель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3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Sand filling часто находится внутри керамических и cartridge fuses. Он помогает гасить дугу и повышает безопасность при сильной перегрузке или коротком замыкании.
</a:t>
            </a:r>
            <a:endParaRPr lang="en-US" sz="998" dirty="0"/>
          </a:p>
        </p:txBody>
      </p:sp>
      <p:sp>
        <p:nvSpPr>
          <p:cNvPr id="14" name="Text 4"/>
          <p:cNvSpPr txBox="1"/>
          <p:nvPr/>
        </p:nvSpPr>
        <p:spPr>
          <a:xfrm>
            <a:off x="387001" y="2419174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Плавкая вставка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Fuse element — это тонкая часть, которая нагревается при слишком большом токе. Именно она разрывает цепь, когда нагрузка становится опасной для оборудования и проводки.
</a:t>
            </a:r>
            <a:endParaRPr lang="en-US" sz="939" dirty="0"/>
          </a:p>
        </p:txBody>
      </p:sp>
      <p:sp>
        <p:nvSpPr>
          <p:cNvPr id="15" name="Text 5"/>
          <p:cNvSpPr txBox="1"/>
          <p:nvPr/>
        </p:nvSpPr>
        <p:spPr>
          <a:xfrm>
            <a:off x="2517297" y="2419174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на корпусе
</a:t>
            </a:r>
            <a:pPr algn="l" indent="0" marL="0">
              <a:lnSpc>
                <a:spcPct val="100000"/>
              </a:lnSpc>
              <a:buNone/>
            </a:pPr>
            <a:r>
              <a:rPr lang="en-US" sz="3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и на самом изделии можно увидеть rating, label и size. Эти подписи помогают понять номинал, назначение и подходящий формат предохранителя перед заменой.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679287"/>
            <a:ext cx="4022400" cy="28334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предохранителей отличаются конструкцией, областью применения и удобством обслуживания.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типа зависит от напряжения, тока и условий эксплуатации, а не только от формы корпуса.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теме Unit 23. Fuses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предохранителей и их английских названий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и числовые параметры на корпусе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Номинальный ток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Current rating показывает допустимую рабочую нагрузку. Если значение указано как 5A, это означает предел нормальной работы, а не момент немедленного срабатывания.
</a:t>
            </a:r>
            <a:endParaRPr lang="en-US" sz="1332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и 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Voltage rating и size помогают выбрать предохранитель для конкретной цепи и подходящего держателя. Эти параметры должны совпадать с требованиями устройства и схемы.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срабатывания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T и F часто обозначают slow-blow и fast-acting fuses. Такая маркировка особенно важна при чтении инструкций, где нужно отличать разные режимы защиты.
</a:t>
            </a:r>
            <a:endParaRPr lang="en-US" sz="1337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HRC указывает на высокую отключающую способность. Такая маркировка встречается в более серьёзных установках, где предохранитель должен выдерживать повышенную аварийную нагрузку.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током и временем срабатывания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один и тот же предохранитель реагирует по-разному при разных уровнях тока. Это особенно заметно при сравнении умеренной перегрузки и аварийного короткого замыкания.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ток, тем быстрее срабатывает защита; конструкция вставки определяет точность и скорость реакции.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time-current characteristic по теме Fuses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Fast-acting и slow-blow fuses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Fast-acting fuses нужны там, где даже краткое превышение тока может повредить чувствительные компоненты. Они реагируют быстро и защищают электронные схемы от лишнего нагрева.
</a:t>
            </a:r>
            <a:endParaRPr lang="en-US" sz="1356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Кратковременный пусковой ток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Slow-blow fuses выдерживают короткий startup current у моторов, трансформаторов и ламп накаливания. Это важно, потому что при запуске ток может временно быть выше обычного.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номинал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этими типами связано не только с цифрой на корпусе. Важны внутренняя конструкция и тепловая инерция, которые определяют, как долго вставка выдержит нагрузку.
</a:t>
            </a:r>
            <a:endParaRPr lang="en-US" sz="1252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пары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удобно использовать пары fast/slow, protect/damage и normal/abnormal. Они помогают точно объяснять назначение предохранителя и понимать английские инструкции без путаницы.
</a:t>
            </a:r>
            <a:endParaRPr lang="en-US" sz="1192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предохранителя по английской инструкции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порядок действий в техническом тексте и учебном задании.
</a:t>
            </a:r>
            <a:endParaRPr lang="en-US" sz="2498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814" y="1285875"/>
            <a:ext cx="2009073" cy="192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и керамические предохранители в бытовой технике
</a:t>
            </a:r>
            <a:endParaRPr lang="en-US" sz="2053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видимость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fuses часто ставят в небольших устройствах, блоках питания и лабораторных приборах. Прозрачный корпус позволяет быстро заметить повреждение, а тонкий fuse element легко проверить без сложной диагностики.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прочность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Керамические fuses выбирают там, где выше нагрев и сильнее ударные нагрузки. Их корпус менее прозрачный, но sand filling помогает безопаснее гасить дугу и повышает устойчивость к аварийным режимам.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функция, разный дизайн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защищают цепь, но выглядят по-разному и используются в разных условиях. Именно поэтому в описании техники важно замечать слова body, element, cap и rating, а не только общий термин fuse.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00" y="2015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3575" y="2034035"/>
            <a:ext cx="246600" cy="19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50" y="2015075"/>
            <a:ext cx="2352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7225" y="201507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предохранители как часть повседневной лексики
</a:t>
            </a:r>
            <a:endParaRPr lang="en-US" sz="2053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электросистемы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автомобиле fuse защищает проводку и приборы от перегрузки и короткого замыкания. В инструкциях к машине это слово помогает быстро найти нужный элемент и понять, где именно произошёл сбой.
</a:t>
            </a:r>
            <a:endParaRPr lang="en-US" sz="1443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предохранителей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fuse box часто встречается в схемах и руководствах. Оно обозначает место, где собраны предохранители разных цепей, поэтому водитель может проверить защиту фар, сигнализации или аудиосистемы.
</a:t>
            </a:r>
            <a:endParaRPr lang="en-US" sz="1342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номинал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корпуса нередко связан с силой тока: red, blue, yellow, green. Такая маркировка упрощает поиск нужной детали и помогает не перепутать номинал при замене.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по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инструкциях часто встречаются replacement diagram и spare fuse. Они подсказывают, как заменить деталь безопасно и где хранить запасной элемент для 12-volt или 24-volt системы.
</a:t>
            </a:r>
            <a:endParaRPr lang="en-US" sz="14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965" y="988425"/>
            <a:ext cx="3936919" cy="294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типичные контексты употребления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технические слова используются в англоязычных текстах о защите цепей.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образуют логическую сеть: причина, действие и результат. Это облегчает чтение инструкций и понимание, почему предохранитель срабатывает и как его корректно заменить.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глоссарий по теме Unit 23 «Fuses»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в учебных ответах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Fuse и switch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Предохранитель и выключатель выполняют разные функции: fuse защищает цепь, а switch вручную управляет подачей тока. Подмена этих слов показывает непонимание роли устройства в электрической системе.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Blown fuse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blown fuse означает перегоревший предохранитель, а не просто сломанную деталь. В ответе важно связать его с excess current, overload или short circuit, а не с общим словом damage.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номинал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wrong rating часто приводит к повторному перегоранию или слабой защите. В техническом тексте следует различать current, voltage и resistance, потому что каждое слово описывает отдельный параметр цепи.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Нечёткая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protection, safety и warning лучше использовать точно, а не как взаимозаменяемые синонимы. В письменном ответе это помогает показать понимание инструкции и избежать расплывчатых формулировок.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перегорания предохранителей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носит учебный характер и отражает типичные причины, которые чаще всего обсуждаются в технических текстах и инструкциях.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 ростом тока: перегрузка и короткое замыкание. Остальные причины обычно усиливают уязвимость системы и ускоряют отказ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Unit 23 «Fuses»; иллюстративное распределение для анализа причин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замены в английских инструкциях
</a:t>
            </a:r>
            <a:endParaRPr lang="en-US" sz="2384" dirty="0"/>
          </a:p>
        </p:txBody>
      </p:sp>
      <p:sp>
        <p:nvSpPr>
          <p:cNvPr id="9" name="Text 1"/>
          <p:cNvSpPr txBox="1"/>
          <p:nvPr/>
        </p:nvSpPr>
        <p:spPr>
          <a:xfrm>
            <a:off x="7831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Отключите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switch off the power обычно стоит в начале инструкции. Она напоминает, что любая замена начинается с обесточивания цепи, чтобы исключить поражение током и дополнительные повреждения.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831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Извлеките вилку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remove the plug особенно важно для бытовой техники. Оно указывает, что устройство нужно полностью отключить от сети, а не просто перевести выключатель в другое положение.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175" y="3603701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номинал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check the rating означает сверить current rating, voltage rating и размер детали. Если выбрать неправильный предохранитель, защита станет ненадёжной или, наоборот, будет срабатывать слишком часто.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67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тот же тип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use the same type подчёркивает, что fast-acting и slow-blow fuses не взаимозаменяемы без причины. Тип зависит от нагрузки, а не только от внешнего вида или формы корпуса.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567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заменяйте проводом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do not replace with wire связано с безопасностью. Проволока не выполняет защитную функцию, поэтому такой «ремонт» может привести к перегреву, повреждению прибора и пожару.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Предохранители в промышленности и в реальных текстах
</a:t>
            </a:r>
            <a:endParaRPr lang="en-US" sz="2288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HRC и cartridge fuses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промышленности часто используют HRC fuses и cartridge fuses, потому что они рассчитаны на более серьёзные нагрузки. Такие термины обычно встречаются в описаниях распределительных щитов и силового оборудования.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Высоковольтная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high-voltage fuse относится к системам, где важны точный расчёт и устойчивость к fault current. В текстах такого типа подчёркивается не только защита, но и надёжное отключение цепи.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Двигатели и трансформаторы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инструкциях к motors и transformers предохранитель описывается как часть electrical protection. Это помогает понять, что устройство должно выдерживать пусковые режимы и предотвращать overheating.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профессионального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fault current, shutdown, overheating и protection формируют официальный стиль технических материалов. Они показывают, как английский язык описывает опасность, меры безопасности и остановку оборудования при аварии.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Перегорание предохранителя: от причины к защите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принцип работы fuse в электрической цепи.
</a:t>
            </a:r>
            <a:endParaRPr lang="en-US" sz="2483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499" y="923925"/>
            <a:ext cx="1790402" cy="171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Предохранители в повседневной жизни: от дома до автомобиля
</a:t>
            </a:r>
            <a:endParaRPr lang="en-US" sz="2053" dirty="0"/>
          </a:p>
        </p:txBody>
      </p:sp>
      <p:sp>
        <p:nvSpPr>
          <p:cNvPr id="8" name="Text 1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Дома: незаметная защита за панелью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квартире предохранитель может быть спрятан в щитке, рядом с автоматами и проводкой. Он не привлекает внимания, пока не возникает перегрузка. Именно тогда бытовая техника остаётся целой, а проблема становится заметной и требует проверки цепи.
</a:t>
            </a:r>
            <a:endParaRPr lang="en-US" sz="1364" dirty="0"/>
          </a:p>
        </p:txBody>
      </p:sp>
      <p:sp>
        <p:nvSpPr>
          <p:cNvPr id="9" name="Text 2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технике: маленькая деталь, большая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зарядных устройствах, телевизорах и аудиосистемах fuse часто выглядит как небольшая вставка на плате. Однако его задача важна: он разрывает цепь раньше, чем тепло и ток повредят чувствительные компоненты внутри корпуса.
</a:t>
            </a:r>
            <a:endParaRPr lang="en-US" sz="1367" dirty="0"/>
          </a:p>
        </p:txBody>
      </p:sp>
      <p:sp>
        <p:nvSpPr>
          <p:cNvPr id="10" name="Text 3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машине: слово, которое нужно знать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автомобиле fuse связан с fuse box, схемой замены и запасной деталью. Водитель видит одну и ту же защитную функцию в другом контексте: от фар до мультимедиа, всё зависит от исправности электрической цепи.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Fuse и circuit breaker: сравнение в учебной лексике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запомнить, что оба устройства защищают цепь, но в английских текстах акценты ставятся по-разному: на стоимость, обслуживание и способ восстановления после срабатывания.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Fuse чаще выбирают за простоту и быструю реакцию, а circuit breaker — за возможность повторного использования. Различие важно для понимания инструкций и схем.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теме Unit 23 «Fuses»; оценка по шкале 1–5 для обучения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Unit 23: что нужно запомнить о fuses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fuses объединяет лексику, чтение инструкций и понимание защиты цепи. Если вы уверенно различаете типы, читаете маркировку и понимаете слова overload и short circuit, технические тексты становятся намного понятнее.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2026-05-31T19:19:30Z</dcterms:created>
  <dcterms:modified xsi:type="dcterms:W3CDTF">2026-05-31T19:19:30Z</dcterms:modified>
</cp:coreProperties>
</file>