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Противоречивость человеческого характера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сложнее, чем кажется: в нем живут разные чувства и выборы.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в 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Противоречивый герой помогает увидеть, как в литературе соединяются поступок, мотив и внутренние переживания. Это учит внимательнее читать текст и понимать, почему персонаж может вызывать и осуждение, и сочувствие.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героя, в котором соединяются разные, иногда противоположные черты. Он может быть честным, но слабым, решительным, но сомневающимся.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двойственность делает персонажа похожим на живого человека. Его поступки становятся понятнее, если видеть не только внешнее действие, но и внутреннюю борьбу.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противоречивый характер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замечать, какие качества сталкиваются в одном герое. Именно это противоречие помогает глубже понять его характер и смысл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внутренний конфликт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выбор превращается во внутреннее напряжение и поступок.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героя в художественном образе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стоять у окна или перед зеркалом и выглядеть спокойно. Но такая поза часто скрывает тревогу, сомнение или внутренний спор.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передает двойственность через взгляд, жест и детали одежды. Эти мелочи помогают понять, что внешний вид не всегда совпадает с чувствами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которые чаще всего сталкиваются в одном герое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каждого персонажа свои ведущие черты и скрытые слабости.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Печорина выделяют гордость и холодность, Раскольникова — ум и вина, Гринёва — честь и человечность.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образам героев русской классики: М. Ю. Лермонтов, Ф. М. Достоевский, А. С. Пушкин; обобщение для учебного 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55" y="2012504"/>
            <a:ext cx="367465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противоречивости характера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часто складываются с детства. Семья, привычки и первые жизненные уроки могут сделать героя мягким, упрямым или слишком зависимым от чужого мнения.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события выявляют слабые и сильные стороны человека. В опасности или в потере герой начинает действовать не так, как ожидал даже сам.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влияет на страхи, амбиции и поведение героя. Желание казаться лучше, чем он есть, нередко приводит к внутреннему разладу и ошибкам.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мечта не совпадает с реальностью, возникает напряжение. Герой хочет признания, свободы или любви, но не всегда понимает, как этого добиться.
</a:t>
            </a:r>
            <a:endParaRPr lang="en-US" sz="13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Противоречивые герои русской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одном образе сочетаются разные черты и какой смысл это придает поступкам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 делает героя не схемой, а живым человеком и помогает понять смысл его поступков.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классика: А. С. Пушкин, М. Ю. Лермонтов, Ф. М. Достоевский, И. А. Гончаров.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на распутье, у двери или на лестнице особенно выразителен: пространство словно заставляет его решать, куда идти дальше. Такой момент сразу усиливает напряжение.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Позу, тень и направление взгляда художник использует как подсказки для читателя. В подобной сцене характер раскрывается яснее всего, потому что решение уже нельзя отложить.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момент выбора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помогает услышать сомнения героя. Читатель видит, что он может думать одно, а вслух говорить совсем другое.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детали и жесты показывают скрытое состояние без прямого объяснения. Один взгляд, движение руки или выражение лица могут сказать о герое больше, чем длинное описание.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слов и поступков особенно важен. Если герой обещает одно, а делает другое, его противоречивость становится заметной сразу и вызывает сильный интерес к образу.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Приемы, которые показывают двойственность характера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внутреннего конфликта к поступку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мысль, сомнение и чувство постепенно приводят героя к решению и его последствиям.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словами и действиями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говорить о чести и справедливости, но в решающий момент уступать страху. Такое несоответствие сразу показывает, насколько его характер слабее собственных убеждений.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персонаж обещает одно, а поступает иначе, потому что боится потерять уважение, власть или спокойствие. Читатель видит не только ошибку, но и причину этой ошибки.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разрыв между осуждением других и нежеланием замечать свои недостатки. Тогда внутренний конфликт становится заметен не в словах, а в поведении героя.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речи и дела усиливает драматизм образа. Оно помогает понять, что самый трудный суд для героя — это его собственная совесть.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внутреннего состояния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резкий подъём напряжения обычно связан с моментом нравственного выбора и показывает, как меняется состояние персонажа внутри сюжета.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истории чаще всего становится переломной: именно там конфликт достигает вершины и определяет дальнейшую судьбу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анализу сюжета и внутреннего конфликта в художественной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противопоставляется в характере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противоположных качеств помогает увидеть, как из их столкновения рождается смысл образа и особенности поступков.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качества не отменяют друг друга, а делают героя сложным, правдоподобным и интересным для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литературоведческого анализа художественных образов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противоречивый герой остаётся в памяти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кажется понятным, но уже в начале заметно, что его слова и поступки не совпадают. Это сразу вызывает интерес и заставляет читать внимательнее.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причин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ясно, почему он ошибается: на него влияют страх, гордость, мечты или давление обстоятельств. Читатель начинает не только осуждать, но и понимать.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такой персонаж запоминается сильнее, потому что похож на живого человека. Его образ помогает задуматься о собственных решениях и ответственности.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Сжатая в кулак рука, опущенный взгляд или резкий жест могут передать тревогу без лишних слов. Одна такая деталь часто сильнее длинного объяснения.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Свет и тень на лице, неровная поза или небрежно застёгнутая одежда помогают показать скрытое чувство. Читатель сам догадывается о стыде, гордости или решимости.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раскрывает внутреннее состояние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 как путь к изменению героя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Ошибка заставляет героя остановиться и увидеть себя со стороны. Он начинает понимать, что у каждого поступка есть цена и последствия для других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Внутренний конфликт делает персонажа внимательнее к совести. Иногда именно после трудного выбора он впервые по-настоящему осознаёт ответственность за свои действия.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таких случаях противоречивость не разрушает образ, а помогает ему вырасти. Герой становится глубже и убедительнее, потому что проходит через испытание.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противоречивого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от поступка героя к причинам выбора, авторской оценке и последствиям для других персонажей.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 ключевым литературным образам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увидеть, как сильные и слабые стороны создают смысл их образов и определяют итог конфликта.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противоречие становится ключом к пониманию его судьбы и главной идеи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литература: анализ образов героев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всегда сложнее, чем кажется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убеждает, что человек не бывает полностью одинаковым в мыслях и поступках. Противоречивые герои помогают понять, как трудно сделать верный выбор и сохранить верность совести.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2026-05-22T12:32:03Z</dcterms:created>
  <dcterms:modified xsi:type="dcterms:W3CDTF">2026-05-22T12:32:03Z</dcterms:modified>
</cp:coreProperties>
</file>