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650" y="3889"/>
            <a:ext cx="9051600" cy="51357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Соединённые Штаты Америки: страна на карте мира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путешествие по США: от океанов и гор до городов, истории и власти.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США изучают на уроках географии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показывают, как огромная территория, ресурсы и природное разнообразие влияют на расселение людей, развитие городов и хозяйства страны.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США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794375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океана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страны лежит между Атлантическим и Тихим океанами. Это открывает выход к важным морским путям и облегчает связи с разными регионами мира.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80008" y="2620362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на континенте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США граничат с Канадой, а на юге — с Мексикой. Такое положение делает страну удобной для сухопутных и торговых связей в Северной Америке.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180008" y="3446350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Аляска и Гавайи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Аляска отделена от основной территории Канадой, а Гавайи находятся в центральной части Тихого океана. Эти территории заметно расширяют географию страны.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80008" y="4272341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и 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протяжённость территории создаёт разные природные условия и требует развитой сети дорог, портов и аэропортов для связи между штатами.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США: от гор до пустынь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горы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западе США тянутся Кордильеры — огромная горная система, к которой относятся Скалистые горы и Сьерра-Невада. Здесь высокие хребты, глубокие ущелья и суровые высотные ландшафты. Именно такие пейзажи часто изображают на фотографиях страны.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в центре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часть страны занята Великими равнинами. Эти просторные территории удобны для земледелия и пастбищ, потому что здесь много открытых пространств и относительно ровный рельеф. На таких землях легче использовать сельскохозяйственную технику.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 и юго-запад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востоке расположены старые горы Аппалачи, а на юге и юго-западе встречаются засушливые районы и пустыни. Разнообразие природных зон делает США особенно наглядной страной для изучения рельефа и климата.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США по численности населения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сосредоточены в разных частях страны и связаны с экономикой, транспортом и миграцией населения.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Нью-Йорк заметно опережает другие города, а разрыв между мегаполисами показывает неравномерность городского роста.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численности населения крупных городов США, переписи и городская статистика (период около 2020–2023 гг.)
</a:t>
            </a:r>
            <a:endParaRPr lang="en-US" sz="72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1912874"/>
            <a:ext cx="5037600" cy="171130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штаты и их особенности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столицы штатов и их хозяйственные особенности связаны с географией и экономикой.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штаты отличаются не только размером, но и специализацией хозяйства: от технологий до туризма и добычи ресурсов.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сведения о штатах США и их столицах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устроено государство США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федеративное устройство и разделение власти в США.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Президент, столица и политическая система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25" y="2268675"/>
            <a:ext cx="28497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Вашингтон, округ Колумбия, — центр федеральной власти США. Здесь расположены главные государственные учреждения, но сам округ не входит ни в один штат.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20" y="2268675"/>
            <a:ext cx="28497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 полномочий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Президент избирается на четыре года и может быть переизбран только один раз. Это правило помогает ограничивать власть одного человека и сохранять сменяемость руководства.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78" y="2268675"/>
            <a:ext cx="28497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Выборы и штаты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президентских выборах важную роль играют штаты, потому что голосование проходит через Коллегию выборщиков. Поэтому результаты зависят не только от общего числа голосов.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истории США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280250" y="1899526"/>
            <a:ext cx="1606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1776 — независимость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Тринадцать колоний приняли Декларацию независимости и заявили о разрыве с Великобританией. Это стало началом истории США как самостоятельного государства.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006762" y="1899526"/>
            <a:ext cx="1606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1787 — Конституция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Была создана Конституция США, которая определила основы федеративного устройства, разделения властей и правил работы государства.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3733262" y="1899526"/>
            <a:ext cx="1606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1861–1865 — Гражданская война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 Юг страны оказались в тяжёлом конфликте из-за разных взглядов на развитие государства и рабство. Война сильно изменила США.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458386" y="1899526"/>
            <a:ext cx="1606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1863 — освобождение рабов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войны было объявлено освобождение рабов в мятежных штатах. Это стало важным шагом к изменениям в обществе.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7183497" y="1899529"/>
            <a:ext cx="1606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 — мировое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XX веке США превратились в одну из ведущих держав мира и стали активно влиять на экономику, политику, науку и культуру.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5258400" y="180000"/>
            <a:ext cx="37056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многонациональный состав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421754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иммигрантов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называют страной иммигрантов, потому что сюда на протяжении веков приезжали люди из Европы, Азии, Африки и Латинской Америки, и это повлияло на облик страны.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258411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Потомки переселенцев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населении США много потомков переселенцев, которые сохраняют семейные традиции, языки и особенности культуры, но при этом являются частью единого общества.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25841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кухни, праздники, вывески и привычки в городах показывают многонациональный состав страны. Особенно это заметно в крупных центрах, например в Нью-Йорке.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42176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народы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потомков иммигрантов, в стране живут коренные народы Америки. Их история напоминает, что заселение территории началось задолго до появления современных США.
</a:t>
            </a:r>
            <a:endParaRPr lang="en-US" sz="109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отрасли экономики США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США очень разнообразна: в ней сочетаются финансы, транспорт, торговля, производство и инновации, которые связаны между собой и поддерживают высокий уровень развития страны.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роль играет сфера услуг, а промышленность и технологии усиливают экономическую мощь; сельское хозяйство даёт меньше долю, но отличается высокой продуктивностью.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структуре экономики США; доли обобщены по данным BEA и World Bank (оценочно), 2023
</a:t>
            </a:r>
            <a:endParaRPr lang="en-US" sz="78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363916"/>
            <a:ext cx="8784000" cy="198931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США и их значение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государственные и национальные символы связаны с историей, властью и идеей свободы.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США отражают их историю, государственное устройство и ценности, особенно свободу и единство штатов.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исторические сведения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00" y="1774375"/>
            <a:ext cx="252900" cy="25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4113" y="1774375"/>
            <a:ext cx="252900" cy="252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3525" y="1774375"/>
            <a:ext cx="252900" cy="252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66475" y="1774375"/>
            <a:ext cx="252900" cy="252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62350" y="1788425"/>
            <a:ext cx="252900" cy="224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14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повседневная жизнь
</a:t>
            </a:r>
            <a:endParaRPr lang="en-US" sz="1600" dirty="0"/>
          </a:p>
        </p:txBody>
      </p:sp>
      <p:sp>
        <p:nvSpPr>
          <p:cNvPr id="15" name="Text 2"/>
          <p:cNvSpPr txBox="1"/>
          <p:nvPr/>
        </p:nvSpPr>
        <p:spPr>
          <a:xfrm>
            <a:off x="180000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Голливуд сделал американское кино известным во всём мире. Фильмы и сериалы из США часто задают моду на сюжеты, героев и визуальный стиль в современной массовой культуре.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1957030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Американская музыка включает джаз, рок, поп и хип-хоп. Многие известные исполнители и музыкальные направления появились именно в США и потом распространились в другие страны.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3734061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Бейсбол, баскетбол и американский футбол особенно популярны среди жителей страны. Спортивные матчи собирают большие аудитории и часто становятся важной частью семейного отдыха.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5511091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Поездки и быт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семей типичны длительные поездки на автомобиле, большие дороги и удобные сервисы вдоль трасс. Это связано с большой территорией страны и образом жизни в пригородах.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7288121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повседневной жизни заметны большие торговые центры, быстрый ритм городов и традиционные праздники, такие как Хэллоуин и День благодарения, которые объединяют семьи и соседей.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 и охрана природы
</a:t>
            </a:r>
            <a:endParaRPr lang="en-US" sz="1600" dirty="0"/>
          </a:p>
        </p:txBody>
      </p:sp>
      <p:sp>
        <p:nvSpPr>
          <p:cNvPr id="11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794375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сеть парков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США создано более 60 национальных парков, а также множество заповедников и охраняемых территорий. Они помогают сохранять уникальные природные ландшафты и редкие виды растений и животных.
</a:t>
            </a:r>
            <a:endParaRPr lang="en-US" sz="946" dirty="0"/>
          </a:p>
        </p:txBody>
      </p:sp>
      <p:sp>
        <p:nvSpPr>
          <p:cNvPr id="13" name="Text 3"/>
          <p:cNvSpPr txBox="1"/>
          <p:nvPr/>
        </p:nvSpPr>
        <p:spPr>
          <a:xfrm>
            <a:off x="180008" y="2620362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Йеллоустоун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парк известен гейзерами, горячими источниками и богатым животным миром. Он стал первым национальным парком в мире и сегодня остаётся одним из самых узнаваемых природных символов США.
</a:t>
            </a:r>
            <a:endParaRPr lang="en-US" sz="946" dirty="0"/>
          </a:p>
        </p:txBody>
      </p:sp>
      <p:sp>
        <p:nvSpPr>
          <p:cNvPr id="14" name="Text 4"/>
          <p:cNvSpPr txBox="1"/>
          <p:nvPr/>
        </p:nvSpPr>
        <p:spPr>
          <a:xfrm>
            <a:off x="180008" y="3446350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Гранд-Каньон и Йосемити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Гранд-Каньон поражает глубиной и масштабом, а Йосемити — водопадами, гранитными скалами и хвойными лесами. Эти места показывают, насколько разнообразна и красива природа страны.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180008" y="4272341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3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 защищают ландшафты от разрушения и помогают людям учиться бережному отношению к природе. Туризм в таких местах развивается, но должен быть организован без вреда для экосистем.
</a:t>
            </a:r>
            <a:endParaRPr lang="en-US" sz="95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площади США с другими крупными странами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мира США выглядят особенно крупно не только из-за площади, но и благодаря Аляске и Гавайям, удалённым от основной территории.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входят в группу крупнейших государств мира по площади и близки к лидерам по размеру территории.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 площади стран: CIA World Factbook; справочные значения, актуально на 2024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Наука, технологии и космос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5969170" y="180001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1969: Луна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Apollo связала США с первой высадкой человека на Луну. Это событие стало важным достижением не только для страны, но и для всей мировой науки и техники.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687845" y="1139226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XX века: интернет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Американские университеты и исследовательские центры сыграли ключевую роль в развитии сетевых технологий. Интернет быстро изменил общение, обучение и работу людей по всему миру.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69170" y="2098451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медицина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США работают крупные научные центры и компании, которые создают новые лекарства, методы диагностики и медицинское оборудование. Это помогает улучшать лечение и сохранять здоровье людей.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682669" y="3057676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Силиконовая долина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Калифорнийский технологический кластер стал символом инноваций. Здесь развиваются компании, которые создают программы, устройства и сервисы, влияющие на повседневную жизнь миллионов людей.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США влияют на другие страны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Потоки влияния через экономику, технологии, культуру и политику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198091"/>
            <a:ext cx="5037600" cy="11408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Факты, которые помогают запомнить США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собирает самые важные числа, которые легко использовать для повторения темы и быстрого запоминания основных сведений о стране.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выделяются сочетанием большого населения, федеративного устройства и раннего начала самостоятельной истории.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данные: U.S. Census Bureau; Encyclopaedia Britannica; общие исторические сведения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58400" y="180000"/>
            <a:ext cx="37056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проблемы и трудности страны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421754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доходов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стране заметна разница между очень богатыми и малообеспеченными семьями. Это влияет на доступ к образованию, жилью, медицинской помощи и возможностям для успешной жизни.
</a:t>
            </a:r>
            <a:endParaRPr lang="en-US" sz="1097" dirty="0"/>
          </a:p>
        </p:txBody>
      </p:sp>
      <p:sp>
        <p:nvSpPr>
          <p:cNvPr id="12" name="Text 3"/>
          <p:cNvSpPr txBox="1"/>
          <p:nvPr/>
        </p:nvSpPr>
        <p:spPr>
          <a:xfrm>
            <a:off x="5258411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миграции остаётся одной из самых острых тем. Вопросы границ, работы, прав человека и интеграции новых жителей вызывают общественные и политические споры.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25841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 устойчивость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воздуха, воды и почв, а также высокая нагрузка на природу требуют осторожных решений. При этом США сохраняют сильную науку, университеты и экономику, помогающие искать выход.
</a:t>
            </a:r>
            <a:endParaRPr lang="en-US" sz="1097" dirty="0"/>
          </a:p>
        </p:txBody>
      </p:sp>
      <p:sp>
        <p:nvSpPr>
          <p:cNvPr id="14" name="Text 5"/>
          <p:cNvSpPr txBox="1"/>
          <p:nvPr/>
        </p:nvSpPr>
        <p:spPr>
          <a:xfrm>
            <a:off x="142176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бедствия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Ураганы, лесные пожары, наводнения и другие стихийные бедствия регулярно наносят ущерб городам и природе. Для их преодоления нужны большие расходы и слаженная работа служб.
</a:t>
            </a:r>
            <a:endParaRPr lang="en-US" sz="109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Соединённые Штаты Америки: главные выводы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 — огромная и очень разная страна, где сочетаются сильная экономика, богатая природа, сложная история и заметное влияние на науку, культуру и политику всего мира.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2026-05-29T15:28:54Z</dcterms:created>
  <dcterms:modified xsi:type="dcterms:W3CDTF">2026-05-29T15:28:54Z</dcterms:modified>
</cp:coreProperties>
</file>