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в додарвиновский период: обзор и ключевые темы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основ биологии и систематики до эпохи Дарвина.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и контекст додарвиновской биологии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Додарвиновская биология развивается с античности до середины XIX века, переходя от философских догадок к эмпирическим наблюдениям и систематизации живой природы, формируя фундамент науки о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представления: первые шаги к систематике и анатомии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ввёл концепции вида и рода, систематизируя животных по общим признакам и создавая представление о иерархии живых существ.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Теофраст заложил основы ботаники, детально описывая растения и их свойства, что стало фундаментом для позднейших исследований.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Гален развивал медицину и анатомию, опираясь на наблюдения животных и человека, формируя теоретическую базу для будущих анатомических наук.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биология и религиозный взгляд на жизнь
</a:t>
            </a:r>
            <a:endParaRPr lang="en-US" sz="215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мировоззрением был креационизм, утверждающий, что жизнь создана Богом и неизменна по своей сути.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«Великой цепи бытия» устанавливала строгую иерархию организмов от низших до высших, включая сверхъестественные существа.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учёные активно переписывали и комментировали античные тексты, сохраняя традиции, но ограничивая развитие новых идей.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Догматизм и религиозные догмы сдерживали научный прогресс, ограничивая экспериментальные исследования и спонтанное развитие биологии.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анатом и художник
</a:t>
            </a:r>
            <a:pPr algn="l" indent="0" marL="0">
              <a:lnSpc>
                <a:spcPct val="115000"/>
              </a:lnSpc>
              <a:buNone/>
            </a:pPr>
            <a:r>
              <a:rPr lang="en-US" sz="7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 анатомические вскрытия человеческих тел и создавал детальные рисунки органов, сочетая art и науку для глубокого понимания строения организма.
</a:t>
            </a:r>
            <a:endParaRPr lang="en-US" sz="149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и систематический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1543 году Везалий опубликовал трактат по анатомии, основываясь на собственных исследованиях, положив начало научному описанию человеческого тела.
</a:t>
            </a:r>
            <a:endParaRPr lang="en-US" sz="147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морфологии как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отметилась переходом к эмпирическому изучению форм и структур организмов, что усиленно подготовило биологию к систематизации.
</a:t>
            </a:r>
            <a:endParaRPr lang="en-US" sz="1475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Возрождение: первые анатомические исследования и морфология
</a:t>
            </a:r>
            <a:endParaRPr lang="en-US" sz="23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систематики как отдельной области науки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века — Джон Рэй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Ввёл чёткие определения вида и рода, определил критерии стабильности вида, положив основы классификации живых организмов.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XVIII века — Турнефор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Разработал иерархическую систему в ботанике, выделяя семейства и строя структуру классификации растений.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XVIII века — развитие зоологии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детальное систематическое описание животных, объединяющее знание о разнообразии фауны.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становится центром биологических исследований, интегрируя ботанику, зоологию и микологию в единую науку.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Самозарождение: от мифов к научному сомнению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утверждал, что некоторые организмы возникают из гниющей материи без участия родителей, формируя древнюю теорию самозарождения.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Вплоть до XVII века существовали убеждения, что животные появляются спонтанно в грязи или гниющем мясе — популярный народный миф.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накопление эмпирических данных и первые эксперименты поставили под сомнение эту гипотезу и стимулировали её опровержение.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креационизма утверждала, что все виды созданы Богом в неизменном виде и не подвержены трансформации со временем.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доминировала в науке и религии до конца XVIII века, оказывая значительное влияние на биологическое мышление.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Жорж Кювье выступали сторонниками этой теории, формализовав её в научных классификациях и учениях.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специального творения стала основой «естественной теологии», подкреплявшей религиозные взгляды научными аргументами.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Креационизм и учение о неизменяемости видов
</a:t>
            </a:r>
            <a:endParaRPr lang="en-US" sz="28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теории изменяемости видов: трансформизм
</a:t>
            </a:r>
            <a:endParaRPr lang="en-US" sz="2927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Пьер Луи Моро и Ж.-Б. Робине высказали предположения о возможной изменчивости видов под влиянием внешних условий.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Бюффон предложил идею постепенных изменений в природе, подчеркивая важность длительных временных интервалов.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Ж.-Б. Ламарк систематизировал эти идеи, создав первую последовательную теорию эволюции, основанную на наследовании приобретённых признаков.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гипотезы самозарождения и развитие микроскопии
</a:t>
            </a:r>
            <a:endParaRPr lang="en-US" sz="2742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Опровергающие эксперименты Франческо Редди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1668 году Редди показал, что без доступа мух к мясу личинки не появляются, опровергая идею самозарождения. Его работы стали фундаментом для критического взгляда на происхождение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Антони ван Левенгука в микроскопию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Левенгук усовершенствовал микроскоп, и в 1674 году впервые обнаружил одноклеточные организмы, расширив представление о живом мире и его разнообразии.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биномиальной номенклатуры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предложил систему наименования видов, состоящую из двух слов — родового и видового названия. Эта методика обеспечила единообразие в научной коммуникации, позволив учёным чётко идентифицировать и классифицировать виды.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сотен тысяч видов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систематизировал более 7 тысяч видов растений и около 4 тысяч видов животных, создав искусственную иерархическую систему. Введение ранжирования таксонов — класс, отряд, семейство — оказалось фундаментальным для дальнейшей биологической классификации.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Линней и создание классификации живых организмов
</a:t>
            </a:r>
            <a:endParaRPr lang="en-US" sz="2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эволюции Ж.-Б. Ламарка: идеи и значение
</a:t>
            </a:r>
            <a:endParaRPr lang="en-US" sz="2484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выдвинул идею постепенного усложнения организмов под воздействием окружающей среды и наследования приобретённых признаков, что стало новой концепцией в объяснении изменчивости видов.
</a:t>
            </a:r>
            <a:endParaRPr lang="en-US" sz="1094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значимость упражнений и неупражнений органов, считая, что частое использование приводит к усилению и развитию органа, а бездействие — к его ослаблению.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систематизировала изменения в природе, связывая современный и ископаемый виды через последовательность их развития и усложнения.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неточности, идеи Ламарка стали важным шагом к пониманию эволюционных процессов и подготовили почву для дальнейших научных открытий.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вклад Ж. Кювье: катастрофизм и сравнительная анатомия
</a:t>
            </a:r>
            <a:endParaRPr lang="en-US" sz="2513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Жорж Кювье классифицировал животный мир на четыре типа строения, заложив основу для сравнительной анатомии и позволив глубже понять морфологические закономерности среди разных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теория катастроф объясняла массовые вымирания резкими природными изменениями, что повлияло на развитие палеонтологии и расширило взгляды на динамичность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механистические концепции и возникновение клеточной теории
</a:t>
            </a:r>
            <a:endParaRPr lang="en-US" sz="2101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Механистические взгляды получили развитие: учёные искали физико-химические причины жизненных процессов, отходя от мистических представлений.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1838–1839 гг.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 Шванн и Матиас Шлейден сформулировали клеточную теорию, установив, что клетка — основная структурная и функциональная единица всех организмов.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стала краеугольным камнем биологии, обеспечив понимание строения и жизнедеятельности всех живых существ.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физиологии и внедрение экспериментальных методов
</a:t>
            </a:r>
            <a:endParaRPr lang="en-US" sz="1963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растений и животных приобрела системный характер через изучение процессов обмена веществ и функций отдельных органов с помощью лабораторных исследований.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Экспериментальный метод, развиваемый Томасом Юнгом и Луи Пастером, позволил объективно проверять гипотезы и выявлять механизмы работы живых систем.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этих подходов способствовало переходу биологии от описательной к экспериментальной науке с глубоким пониманием физиологических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открытия додарвиновской биологии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XVII–XVIII веков, которые существенно расширили знания о живом и заложили основы современной биологии.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открытия послужили базисом для микробиологии, анатомии и эмбриологии, открыв новые горизонты в исследовании жизни.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труды XVII–XVIII веков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Обсуждалась возможность спонтанного зарождения жизни, оспариваемая экспериментами Редди, Спалланцани и Пастера, что стимулировало уточнение научных методов.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о неизменяемости видов велись между сторонниками креационизма, такими как Линней и Кювье, и сторонниками изменчивости, включая Ламарка и Бюффона.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касались также возраста Земли и количества сотворений, что влиял на принятие различных научных концепций и их развитие.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конфликты вызвали активное формирование экспериментального подхода и породили предпосылки для появления эволюционной теории.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дискуссии и противоречия
</a:t>
            </a:r>
            <a:endParaRPr lang="en-US" sz="28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37460"/>
            <a:ext cx="221100" cy="17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39660"/>
            <a:ext cx="221100" cy="176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философские влияния на биологию до Дарвина
</a:t>
            </a:r>
            <a:endParaRPr lang="en-US" sz="2607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школы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Механицизм Декарта и концепция монад Лейбница формировали мировоззрение учёных, стимулируя отказ от мистики и поиски естественных причин явлений.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убеждения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Христианский креационизм оказывал сильное влияние, поддерживая взгляды о божественном создании и неизменности видов.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изменения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 способствовала формированию критического мышления и стремлению к рациональному объяснению природы в научном сообществе.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додарвиновской биологии в современную науку
</a:t>
            </a:r>
            <a:endParaRPr lang="en-US" sz="2927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основы биологической терминологии и классификации, в результате чего систематика стала единой научной дисциплиной.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Внедрён сравнительный и эмпирический методы исследования, позволившие постепенно устранить догматизм и продвинуться в изучении живого.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опровергнутые впоследствии гипотезы стимулировали развитие науки и подготовили почву для дальнейших революционных идей, включая теорию Дарвина.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додарвиновской биологии: фундамент для будущих открытий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додарвиновской биологии заложил базис понятий, методов и критического подхода, необходимого для развития эволюционной теории и современной молекулярной биологии.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2026-05-10T04:57:38Z</dcterms:created>
  <dcterms:modified xsi:type="dcterms:W3CDTF">2026-05-10T04:57:38Z</dcterms:modified>
</cp:coreProperties>
</file>