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реальных условиях и возможных результатах по-английски?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If-clauses (Conditional I): условные предложения в английском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if-clauses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помогают говорить о планах, правилах, обещаниях и последствиях. Эта тема часто встречается в диалогах, упражнениях и мини-сочинениях, поэтому её важно уверенно понимать и применять в школьных ситуациях.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Conditional I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возможность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 описывает ситуацию, которая может действительно случиться, если выполнится условие. Речь идёт не о фантазии, а о вероятном событии в настоящем или будущем.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и совет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подходит, когда нужно предупредить о последствиях или мягко посоветовать. Например, она помогает показать, что из одного действия может следовать неприятный или полезный результат.
</a:t>
            </a:r>
            <a:endParaRPr lang="en-US" sz="1285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и договорённость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 часто звучит в обещаниях и совместных планах. Если условие выполнится, говорящий готов что-то сделать, помочь, подождать или присоединиться к общему действию.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ученика такие предложения особенно полезны: уроки, домашнее задание, кружки, поездки, спорт и общение с друзьями. Поэтому примеры легко связать с повседневным опытом.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Conditional I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38450" y="2100675"/>
            <a:ext cx="33639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части с if используется Present Simple, потому что мы говорим о возможном условии, а не о результате. Именно эта часть задаёт ситуацию, от которой зависит дальнейшее событие.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65425" y="2147700"/>
            <a:ext cx="33639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главной части стоит will + infinitive: это форма, которая показывает будущее действие или итог. Если условие выполняется, результат может произойти позже или сразу после него.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часть с условием, форму сказуемого и пример употребления.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результат строятся по разным моделям: после if — Present Simple, в ответной части — will + infinitive.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 Conditional I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Conditional I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с if-clause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Conditional I: от условия к результату и проверке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и знаки препинания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9993" y="2070303"/>
            <a:ext cx="381815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If-clause 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с if стоит первой, после неё обычно ставится запятая. Такой вариант помогает сразу обозначить условие и затем показать результат: If I finish early, I will help you.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01613" y="2070303"/>
            <a:ext cx="381815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первой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идёт главный результат, запятая обычно не нужна. Смысл при этом не меняется: I will help you if I finish early. Оба варианта звучат естественно и 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особенно часто появляются ситуации про уроки, поездки и повседневные планы, потому что они понятны и легко превращаются в условные предложения.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типовым школьным примерам и учебным диалогам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Conditional I встречается чаще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у школьных и бытовых тем: именно они чаще всего помогают тренировать Conditional I в реальных разговорах.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и сокращения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729400" y="1324625"/>
            <a:ext cx="78906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двух частях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части с if используются don't или doesn't, а в главной части — won't. Это помогает показать, что условие не выполнится или результат не произойдёт.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729400" y="3134338"/>
            <a:ext cx="78906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письме часто встречаются сокращения: don't, doesn't, won't, I'll, you'll, he'll, we'll. Они делают предложение короче, но грамматическое правило остаётся тем же.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49041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с Conditional I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главной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через will в главной части предложения. Часть с if остаётся в Present Simple, а вопросительный порядок помогает спросить о возможном результате.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начале стоит what, when или другое вопросительное слово, оно относится к главной части. Затем идёт will, а часть с if сохраняет обычный порядок слов.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легко встретить на уроке или в разговоре: Will you come if I invite you? What will happen if the computer stops? Они звучат естественно и понятно для ученика.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study vocabulary every day, I will remember more words. Такая модель помогает показать привычку и её результат: небольшое усилие сегодня даёт заметный эффект в будущем.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 teacher gives us a quiz, we will be ready. Здесь Conditional I удобно использовать, когда говорим о возможном событии на уроке и нашем ответе на него.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телефона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my phone battery runs out, I will ask for a charger. Пример связан с повседневной ситуацией, которую школьники легко представляют во время уроков, поездок или кружков.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we finish the project on time, the teacher will be pleased. Конструкция показывает, что одно действие влияет на другое, поэтому её часто используют в школьных делах и планах.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частых значения Conditional I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модель может передавать разные смыслы в зависимости от ситуации и результата.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условие остаётся реальным, а различается лишь смысл результата: обещание, предупреждение или совместный план.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Conditional I; примеры школьного уровня.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выражения, которые часто встречаются с Conditional I
</a:t>
            </a:r>
            <a:endParaRPr lang="en-US" sz="2215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 — главное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if вводит ситуацию, от которой зависит результат. В школьных диалогах он помогает говорить о планах, правилах и возможных последствиях без сложных объяснений.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и as soon as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связывают действия по времени, а не по условию. Они подходят, когда одно событие обязательно наступит после другого и не зависит от выбора говорящего.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 — если 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unless заменяет if not и делает фразу короче. Например: You will fail unless you study. Такое выражение часто встречается в предупреждениях и правилах.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и after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и after помогают точно показать порядок событий. Они полезны, когда важно понять, какое действие произойдёт раньше, а какое — позже, особенно в учебных текстах и 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предложения с if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найти ошибку в готовом предложении и проверить обе части конструкции.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в смысле, а в форме глагола. Поэтому полезно отдельно проверять часть с if и главную часть предложения.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Conditional I; данные для наглядности.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связанные со временем, заметно преобладают; значит, при изучении темы важно тренировать именно грамматическую форму, а не только перевод.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Conditional I отличается от Conditional II и III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 — реальная вероятность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тип условных предложений говорит о том, что событие может действительно случиться. Поэтому в нём используются if + Present Simple и will + infinitive.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II — маловероятное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 показывает нереальную или очень маловероятную ситуацию в настоящем. В обеих частях предложения формы становятся другими: If I were rich, I would travel around the world.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III — прошлое, которое не изменишь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тип относится к прошедшему времени и говорит о том, что уже не произошло. Он помогает сожалеть о прошлом: If I had studied harder, I would have passed the test.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главной части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можно, а когда нельзя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if вместо will ставят can, если речь идёт о возможности или разрешении. Если ты закончил работу раньше, можно уйти домой: If you finish early, you can go home. Такая конструкция звучит естественно в школьных правилах и договорённостях.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необходимость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связана с обязанностью, в главной части подходит must. If the rules are clear, students must follow them. Такой вариант часто встречается в памятках, инструкциях и обсуждении поведения в классе.
</a:t>
            </a:r>
            <a:endParaRPr lang="en-US" sz="113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осторожность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should часто нужен, когда говорящий даёт совет. If it looks dangerous, we should stop. Здесь важен не просто результат, а разумное решение, которое помогает избежать ошибки или неприятности.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выбрать нужный результат после условия и не смешивать значения модальных глаголов.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моделях условие остаётся одинаковым, а модальный глагол уточняет оттенок смысла: возможность, совет или вероятность.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для запоминания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условным предложениям первого типа.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7 класса должен уметь после темы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Распознавать конструкцию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Conditional I в текстах и диалогах, понимает, где находится условие, а где результат, и не путает эту модель с другими типами условных предложений.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составляет утвердительные, отрицательные и вопросительные предложения, правильно выбирает время после if и использует will в главной части без лишних ошибок.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порядок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ставить часть с if в начало или в конец предложения, сохраняет смысл и правильно расставляет запятую, когда она нужна.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 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 школьные примеры, планы и повседневные разговоры, различает if, when и unless и может употреблять сокращения в речи и письме.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 помогает говорить о том, что может случиться на самом деле: если есть условие, появится результат. Чем увереннее ты используешь эту схему, тем точнее звучит английская речь.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I: понятная схема для реальных ситуаций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2026-05-30T21:49:56Z</dcterms:created>
  <dcterms:modified xsi:type="dcterms:W3CDTF">2026-05-30T21:49:56Z</dcterms:modified>
</cp:coreProperties>
</file>