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1798" y="328275"/>
            <a:ext cx="4089805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с остатком в алгебре 7 класса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делить поровну, если часть предметов всё равно остаётся?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остаток в 7 классе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базовый навык алгебры: он помогает считать без калькулятора, проверять вычисления и готовит к изучению делимости. Тема встречается в упаковке, распределении предметов и календарных задачах.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термины деления с остатком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975425" y="1797273"/>
            <a:ext cx="3720300" cy="5097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Делимое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число, которое нужно разделить на равные части. Именно от него начинают вычисление и затем подбирают, сколько полных групп можно получить.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975425" y="2400406"/>
            <a:ext cx="3720300" cy="5097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Делитель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число, на которое делят делимое. Оно показывает размер одной группы и определяет, каким может быть допустимый остаток.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975425" y="3003544"/>
            <a:ext cx="3720300" cy="5097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Частное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полных групп, которые удалось составить без нарушения условия деления. Оно отвечает на вопрос, сколько раз делитель помещается в делимое.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4975425" y="3606677"/>
            <a:ext cx="3720300" cy="5097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Остаток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то, что не вошло в полные группы. Он не может быть отрицательным и всегда должен быть меньше делителя.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4975425" y="4209806"/>
            <a:ext cx="3720300" cy="5097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остатка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после деления ничего не остаётся, остаток равен нулю. Тогда говорят, что число делится без остатка.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875" y="1244823"/>
            <a:ext cx="8522400" cy="22055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записывается деление с остатком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50" y="3640725"/>
            <a:ext cx="26826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записи 23: 5 = 4 (ост. 3) видно, что получилось 4 полные группы, а 3 предмета остались. Такая форма ответа короткая и точная.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3234832" y="3640725"/>
            <a:ext cx="26826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умножением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 же ситуацию можно записать так: 23 = 5 · 4 + 3. Эта формула показывает, как деление связано с умножением и вычитанием.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062910" y="3640725"/>
            <a:ext cx="26826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Наглядный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изобразить 23 одинаковых предмета, разложенных по 5 в группе, сразу станет видно, сколько предметов вошло в группы и сколько осталось.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нахождения частного и остатка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делении натуральных чисел с остатком.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395025" y="1389200"/>
            <a:ext cx="33288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5500" dirty="0"/>
          </a:p>
        </p:txBody>
      </p:sp>
      <p:sp>
        <p:nvSpPr>
          <p:cNvPr id="8" name="Text 2"/>
          <p:cNvSpPr txBox="1"/>
          <p:nvPr/>
        </p:nvSpPr>
        <p:spPr>
          <a:xfrm>
            <a:off x="5361000" y="2542600"/>
            <a:ext cx="3328800" cy="12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пример того, что остаток всегда должен быть меньше делителя.
</a:t>
            </a:r>
            <a:endParaRPr lang="en-US" sz="2100" dirty="0"/>
          </a:p>
        </p:txBody>
      </p:sp>
      <p:sp>
        <p:nvSpPr>
          <p:cNvPr id="9" name="Text 3"/>
          <p:cNvSpPr txBox="1"/>
          <p:nvPr/>
        </p:nvSpPr>
        <p:spPr>
          <a:xfrm>
            <a:off x="444900" y="4477352"/>
            <a:ext cx="33288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деления с остатком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444900" y="1389200"/>
            <a:ext cx="29301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делении с остатком это обязательное условие: если остаток не меньше делителя, ответ записан неверно и его нужно исправить.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670763"/>
            <a:ext cx="3856200" cy="13099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деления с остатком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одна и та же запись работает для разных чисел и как проверяется условие для остатка.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остаток меньше делителя, а способ записи остаётся одинаковым.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темы «Деление с остатком»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Частное и остаток в разных примерах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сравнить два результата в каждом примере: сколько полных групп получилось и сколько единиц осталось после деления.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Остаток меняется не только из-за делимого, но и из-за делителя, поэтому одинаковые числа могут давать разные результаты.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Рассчитано по примерам 17: 3, 18: 4, 29: 6, 31: 7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деления через умножение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Составь равенство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Возьми делитель, частное и остаток, чтобы получить формулу: делитель · частное + остаток = делимое. Это главный способ проверки правильности ответа.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на примере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записи 29: 6 = 4 (ост. 5) получаем: 6 · 4 + 5 = 29. Если равенство совпало, вычисление выполнено верно.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50368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Исправь ошибку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равенство не выполняется, значит, частное или остаток выбраны неверно. Тогда нужно пересчитать деление и снова проверить результат.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330" y="1243650"/>
            <a:ext cx="4013939" cy="3555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предметов между учениками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975425" y="1892425"/>
            <a:ext cx="3720300" cy="8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Ситуация в классе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3 учеников есть 14 карандашей. Нужно разделить их поровну, чтобы каждый получил одинаковое количество и можно было увидеть остаток.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975425" y="2859546"/>
            <a:ext cx="3720300" cy="8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деления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ученик получает по 4 карандаша, а 2 карандаша остаются. Так сразу видно, сколько полных наборов удалось составить.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975425" y="3826674"/>
            <a:ext cx="3720300" cy="8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модель помогает понять смысл частного как числа полных групп, а остатка — как предметов, которые не вошли в равное распределение.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по формуле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для контроля результата деления с остатком.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путают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60125" y="1871450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части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частное и остаток записывают в неправильном порядке. Из-за этого ответ выглядит правдоподобно, но не проходит проверку по формуле деления и сразу становится неверным.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2543096" y="1871475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Нарушают правило остатка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Остаток не может быть равен делителю или превышать его. Запись 20: 6 = 3 (ост. 6) ошибочна, потому что остаток должен быть меньше 6.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626063" y="1871475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ищут наибольшее частное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выбирают слишком маленькое частное и получают лишне большой остаток. Нужно подбирать именно наибольшее целое число, которое не превышает делимое при умножении на делитель.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709012" y="1871475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проверку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 проверить ответ умножением и сложением, ошибка может остаться незамеченной. Проверка показывает, совпадает ли произведение с остатком с исходным делимым.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625" y="2658638"/>
            <a:ext cx="3856200" cy="130997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остатки возможны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02000" y="2242700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остатки допустимы при разных делителях.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02000" y="30769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возможных остатков всегда на 1 меньше делителя, а ноль тоже допускается.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1525" y="4437680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деления с остатком для натуральных чисел.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без остатка и деление с остатком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примера дают по четыре полные группы, но во втором случае одна единица остаётся лишней после равного распределения.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между случаями определяется только наличием остатка: число полных групп может быть одинаковым.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примеры: 24: 6 и 25: 6.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0280" y="1887806"/>
            <a:ext cx="200813" cy="229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9350" y="1893206"/>
            <a:ext cx="218700" cy="21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712" y="1893206"/>
            <a:ext cx="218700" cy="218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71030" y="1887806"/>
            <a:ext cx="200813" cy="229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деление с остатком
</a:t>
            </a:r>
            <a:endParaRPr lang="en-US" sz="2000" dirty="0"/>
          </a:p>
        </p:txBody>
      </p:sp>
      <p:sp>
        <p:nvSpPr>
          <p:cNvPr id="14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на полках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книги раскладывают по полкам поровну, деление с остатком показывает число заполненных полок и количество книг, которые не поместились.
</a:t>
            </a:r>
            <a:endParaRPr lang="en-US" sz="928" dirty="0"/>
          </a:p>
        </p:txBody>
      </p:sp>
      <p:sp>
        <p:nvSpPr>
          <p:cNvPr id="15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Конфеты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раздаче сладостей легко увидеть, сколько полных наборов получит каждый ученик и сколько конфет останется после равного распределения.
</a:t>
            </a:r>
            <a:endParaRPr lang="en-US" sz="928" dirty="0"/>
          </a:p>
        </p:txBody>
      </p:sp>
      <p:sp>
        <p:nvSpPr>
          <p:cNvPr id="16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Фломастеры в пеналах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пеналах удобно считать не только одинаковые комплекты, но и лишние предметы. Такой подход помогает быстро оценить результат без лишних подсказок.
</a:t>
            </a:r>
            <a:endParaRPr lang="en-US" sz="928" dirty="0"/>
          </a:p>
        </p:txBody>
      </p:sp>
      <p:sp>
        <p:nvSpPr>
          <p:cNvPr id="17" name="Text 5"/>
          <p:cNvSpPr txBox="1"/>
          <p:nvPr/>
        </p:nvSpPr>
        <p:spPr>
          <a:xfrm>
            <a:off x="726207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Расписания и дни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составлении расписаний и подсчёте дней недели деление с остатком помогает разделить время на полные циклы и оставшиеся единицы.
</a:t>
            </a:r>
            <a:endParaRPr lang="en-US" sz="92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244266"/>
            <a:ext cx="4017300" cy="35543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с остатком и календарь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975425" y="1892425"/>
            <a:ext cx="3720300" cy="8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Неделя как делитель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 дней недели удобно использовать как делитель: любые месяцы можно раскладывать на полные недели и оставшиеся дни, которые показывают остаток.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975425" y="2859546"/>
            <a:ext cx="3720300" cy="8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 дней месяца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месяце 30 дней, получается 4 полные недели и 2 дня в остатке. Это наглядный пример деления, знакомый каждому школьнику.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975425" y="3826674"/>
            <a:ext cx="3720300" cy="8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31 день месяца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31 дня результат будет другим: 4 полные недели и 3 дня остатка. Число полных групп остаётся тем же, меняется только лишняя часть.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остаток при одном делимом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одного и того же числа остатки меняются вместе с делителем, поэтому их нельзя предсказать по одному только делимому.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Остаток зависит от пары чисел, но всегда остаётся меньше выбранного делителя.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вычисления: 26: 2, 26: 3, 26: 4, 26: 5.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записывать ответ в тетради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770850" y="1802725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Пишем кратко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должна быть аккуратной и понятной: 23: 5 = 4 (ост. 3). Так сразу видно, что найдено, сколько полных групп получилось и что осталось.
</a:t>
            </a:r>
            <a:endParaRPr lang="en-US" sz="1150" dirty="0"/>
          </a:p>
        </p:txBody>
      </p:sp>
      <p:sp>
        <p:nvSpPr>
          <p:cNvPr id="10" name="Text 3"/>
          <p:cNvSpPr txBox="1"/>
          <p:nvPr/>
        </p:nvSpPr>
        <p:spPr>
          <a:xfrm>
            <a:off x="770850" y="2703349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остатка — отдельно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деление выполняется без остатка, запись становится короче: 24: 6 = 4. В таком ответе не нужно добавлять слово «остаток», потому что его нет.
</a:t>
            </a:r>
            <a:endParaRPr lang="en-US" sz="1150" dirty="0"/>
          </a:p>
        </p:txBody>
      </p:sp>
      <p:sp>
        <p:nvSpPr>
          <p:cNvPr id="11" name="Text 4"/>
          <p:cNvSpPr txBox="1"/>
          <p:nvPr/>
        </p:nvSpPr>
        <p:spPr>
          <a:xfrm>
            <a:off x="770850" y="3597750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Добавляем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текстовых задачах полезно пояснять ответ словами: например, «4 полные группы и 3 предмета в остатке». Это помогает не перепутать числа и лучше понять решение.
</a:t>
            </a:r>
            <a:endParaRPr lang="en-US" sz="115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Решаем задачу шаг за шагом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работе с текстовой задачей на деление с остатком.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с остатком: главное без ошибок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учит видеть не только число полных групп, но и то, что остаётся после деления. Формула проверки помогает быстро находить верный ответ и уверенно решать задачи.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2026-05-29T23:50:58Z</dcterms:created>
  <dcterms:modified xsi:type="dcterms:W3CDTF">2026-05-29T23:50:58Z</dcterms:modified>
</cp:coreProperties>
</file>