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«Солнечный удар» в музыке: яркое настроение, темп и выразительность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звучание рождает ощущение света, жара и внезапной эмоции.
</a:t>
            </a:r>
            <a:endParaRPr lang="en-US" sz="3586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без слов передать радость, напряжение или блеск. Для этого композитор использует мелодию, ритм, темп, тембр, громкость, паузы и контрасты — именно они заставляют услышанное превращаться в яркую картину.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вызывает образы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создаёт выразительность в музыке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задаёт лицо произведения: она может течь плавно, словно песня, или резко обрываться, создавая чувство внезапности, движения и сильного эмоционального импульса.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объединяет звуки в понятный рисунок. Он помогает услышать шаг, бег, танец или волнение, а повторяющиеся ударения делают музыку более собранной и запоминающейся.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звучит музыка. Быстрое движение придаёт энергии и внутреннего жара, а замедление делает образ шире, спокойнее или напряжённее.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отвечает за силу звучания. Перемены от тихого к громкому и неожиданные акценты усиливают впечатление, делают образ ярче и помогают слушателю почувствовать эмоциональный подъём.
</a:t>
            </a:r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endParaRPr lang="en-US" sz="13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образ солнца и лета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образ часто создают мажорный лад, высокий регистр и звонкие инструменты. Такое звучание кажется открытым, прозрачным и наполненным воздухом, как ясный летний день.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мотивы и лёгкий аккомпанемент помогают почувствовать движение. Музыка словно переливается, не задерживаясь на одном настроении, и передаёт ощущение тепла, света и свободы.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этому добавляются резкие акценты и быстрые изменения громкости, образ становится не только радостным, но и ослепительно сильным — почти как вспышка солнца.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яркого звучания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колокольчики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звучание особенно хорошо передаёт лёгкость, звонкость и блеск. В верхнем регистре эти инструменты напоминают солнечные отблески и придают музыке ощущение прозрачного, подвижного света.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труба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может петь ярко и выразительно, а труба сразу привлекает внимание сильным, открытым тоном. Вместе они помогают создать образ энергии, торжественности и внезапного эмоционального всплеска.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Ксилофон и фортепиано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Ксилофон даёт чёткий, искрящийся звук, а фортепиано в верхнем регистре добавляет блеск и ритмическую ясность. Такие инструменты особенно полезны, когда нужно передать движение и светлый, живой характер.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ощущение движения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Вступление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задаёт общий темп: медленный он или быстрый. Это первое, что помогает слушателю почувствовать характер звучания и ожидать его дальнейшего развития.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Ритмический импульс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устойчивый ритм. Он создаёт ощущение пульса, движения вперёд и внутренней собранности, благодаря чему произведение воспринимается как единый поток.
</a:t>
            </a:r>
            <a:endParaRPr lang="en-US" sz="1121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Изменения и акценты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ускорения и неожиданные акценты делают звучание острее. Именно они придают музыке напряжение, а короткому произведению — яркость и запоминаемость.
</a:t>
            </a:r>
            <a:endParaRPr lang="en-US" sz="12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и настроение: мажор и минор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звучит светло и открыто. Он помогает передать радость, уверенность, праздничность и ясное настроение, поэтому часто связан с образами солнца, простора и движения.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меняет эмоциональный оттенок музыки. Даже при похожей мелодии он может добавить грусть, задумчивость или лёгкую тревогу, делая звучание более глубоким и сдержанным.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слушать не только лад, но и то, как он сочетается с темпом и динамикой. Быстрая минорная музыка может звучать не печально, а напряжённо и взволнованно.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полезно сравнивать два близких фрагмента. Тогда особенно заметно, что смена лада способна изменить смысл одного и того же музыкального материала.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средств и их эффекта
</a:t>
            </a:r>
            <a:endParaRPr lang="en-US" sz="280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приёмы сильнее всего влияют на ощущение движения и яркости, а какие уточняют окраску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ритм сильнее всего задают энергию, а лад, тембр и регистр уточняют эмоциональный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 для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элементы и их роль в создании образа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элемент звучания, его характеристику и художественный эффект — так проще понять, как строится музыкальный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может восприниматься по-разному, если изменить темп, динамику или тембр.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музыки для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575" y="15875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запоминающейся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музыкальная мысль помогает быстро её узнать и удержать в памяти. Когда тема возвращается, слушатель лучше чувствует её характер и замечает даже небольшие изменения.
</a:t>
            </a:r>
            <a:endParaRPr lang="en-US" sz="1491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тихого и громкого, плавного и резкого, медленного и быстрого делает музыку более выразительной. На таком фоне особенно ярко слышится главная идея произведения.
</a:t>
            </a:r>
            <a:endParaRPr lang="en-US" sz="1552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произведении внезапный акцент, пауза или резкая смена звучания создают эффект вспышки. Именно так музыка оставляет сильное первое впечатление и запоминается надолго.
</a:t>
            </a:r>
            <a:endParaRPr lang="en-US" sz="14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несколько раз повторяется с небольшими изменениями, она становится ещё прочнее в памяти. Повторение соединяет узнаваемость и новизну, поэтому впечатление остаётся надолго.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яркая музыкальная тема запоминается надолго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тема легко узнаётся, если в ней есть ясный ритм и чёткий контур мелодии. Слушатель быстро улавливает её и может мысленно повторить после первого прослушивания.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скачок, яркий тембровый оттенок или выразительный акцент сразу выделяют тему среди других. Такие детали помогают ей звучать как самостоятельный музыкальный образ.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музыкального образа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отдельные средства выразительности соединяются в единый характер произведения.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связана с другими искусствами
</a:t>
            </a:r>
            <a:endParaRPr lang="en-US" sz="3088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литература по-разному рассказывают о чувствах и событиях. В литературе помогает слово, а в музыке — интонация, темп и звучание, создающие образ без прямого описания.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555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настроение передают цвет, линия и композиция. Музыка делает это через тембр, лад и динамику, поэтому летний свет или движение воды можно услышать как звуковой образ.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музыка усиливает сцену, задаёт её настроение и помогает зрителю почувствовать время действия. Один и тот же эпизод звучит иначе, если меняется музыка под изображением.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особенно часто называют основой музыкальной выразительности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работают вместе: если изменить хотя бы одно из них, настроение и образ произведения сразу становятся иными.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музыки для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и напряжённое звучание: сравнение контрастов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оттенков помогает музыке менять характер даже в пределах одного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образ возникает там, где признаки разных эмоциональных групп соединяются без резкого разрыва.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схема по средствам музыкальной выразительности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фраза похожа на маленькую мысль: она начинается, развивается и завершается. Благодаря этому слушатель воспринимает мелодию как осмысленную речь без слов.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фраза, пауза и акцент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не просто делает остановку, а помогает разделить фразы и создать ожидание. После неё следующий звук воспринимается яснее и заметнее.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выделяет важный звук или долю так же, как в речи выделяют главное слово. Он делает ритм более чётким и помогает услышать внутренний пульс музыки.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фразы, паузы и акценты соединяются, мелодия становится выразительной и удобной для запоминания. Именно поэтому даже короткий мотив может звучать очень ярко.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привлекает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и громкое звучание сразу заметно, потому что оно выделяется на фоне тишины или спокойной мелодии. Так музыка быстрее захватывает внимание слушателя и задаёт настроение.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и его восприятие музыки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восприятие бывает 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фрагмент люди могут понимать по-разному, потому что у каждого свой опыт. Но основные признаки — темп, лад, тембр и динамика — остаются общими и помогают анализу.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Регистр, пауза, акцент и контраст делают образ более точным и заметным. Чтобы правильно анализировать произведение, важно не только узнать термины, но и услышать их действие.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для урока музыки в 6 классе
</a:t>
            </a:r>
            <a:endParaRPr lang="en-US" sz="287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ритм и темп помогают понять, как движется музыка. Эти элементы показывают, спокойной или стремительной, плавной или резкой кажется музыкальная мысль.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Лад, динамика и тембр отвечают за настроение и окраску звучания. Они помогают услышать, светлая ли музыка, тихая или громкая, мягкая или звонкая.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анализом музыкального произведения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последовательно заметить главные признаки звучания и перейти от общего впечатления к точному наблюдению.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начинается с простых вопросов: как звучит музыка, чем она отличается и какое настроение создаёт. Такой подход помогает точно описать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 для 6 класса
</a:t>
            </a:r>
            <a:endParaRPr lang="en-US" sz="13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с нами через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музыкальный образ рождается из точного сочетания темпа, ритма, лада, динамики и тембра. Когда эти средства работают вместе, музыка становится понятной, выразительной и запоминающейся.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2026-05-25T00:29:04Z</dcterms:created>
  <dcterms:modified xsi:type="dcterms:W3CDTF">2026-05-25T00:29:04Z</dcterms:modified>
</cp:coreProperties>
</file>