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вероятность нескольких успехов в серии одинаковых испытаний?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Бернулли в алгебре: как считать вероятность нескольких успехов
</a:t>
            </a:r>
            <a:endParaRPr lang="en-US" sz="223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схему Бернулли в 9 классе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показывает, как сочетания помогают считать вероятность не одного события, а целой серии одинаковых попыток: монет, тестов и попаданий в цель, если условия постоянны и исходов только два.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306728" y="1319345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испытания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попытки должны проводиться в одинаковых условиях. Тогда каждое испытание можно сравнивать с предыдущим, а вероятность успеха остается одной и той же на протяжении всей серии.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760054" y="2184657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исхода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каждом испытании возможны только два результата: успех и неудача. Если исходов больше, например при броске кубика, схема Бернулли уже не подходит.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06868" y="3049974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вероятность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Вероятность успеха обозначают p, а вероятность неудачи — q = 1 — p. Эти значения не меняются от одного испытания к другому, иначе формула даст неверный результат.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472794" y="3915304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попыток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одного испытания не должен влиять на другое. Если прошлый исход меняет следующий, серия перестает быть независимой, и схема Бернулли применять нельзя.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применения схемы Бернулли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независимых испытаний: броски монеты
</a:t>
            </a:r>
            <a:endParaRPr lang="en-US" sz="2102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1548725"/>
            <a:ext cx="2691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шансы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каждом броске монеты орел и решка появляются с одинаковой вероятностью ½. Предыдущий результат не делает следующий более вероятным, поэтому условия остаются неизменными.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55800" y="2980325"/>
            <a:ext cx="2691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Серия попыток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Пять, десять или двадцать бросков — это одна и та же модель: много одинаковых независимых испытаний с двумя исходами. Именно такие задачи и решает схема Бернулли.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Наглядное изображение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пример удобно показывать с помощью дерева исходов или цепочки одинаковых монет. Так легче увидеть, как из каждой попытки возникают два возможных пути.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045466"/>
            <a:ext cx="3709500" cy="17674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Обозначения, используемые в формуле Бернулли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обозначения помогают связать число испытаний, число успехов и вероятность события.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Бернулли соединяет комбинаторику и вероятность: сначала считают способы, потом — вероятность каждого случая.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теории вероятностей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значение вычисляют по формуле Pₙ(k) = Cₙᵏ · pᵏ · q⁽ⁿ⁻ᵏ⁾, где учитываются все подходящие последовательности и их вероятности.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сразу дает точную вероятность нужного числа успехов в серии испытаний
</a:t>
            </a:r>
            <a:endParaRPr lang="en-US" sz="1969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формула схемы Бернулли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по схеме Бернулли
</a:t>
            </a:r>
            <a:endParaRPr lang="en-US" sz="2067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решении школьных задач на вероятности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вероятностей при трех бросках монеты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трех бросках симметрия распределения хорошо заметна: средние результаты встречаются чаще, чем крайние.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вероятны 1 и 2 успеха; значения 0 и 3 успеха редки из-за меньшего числа подходящих последовательностей.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Расчет по формуле Бернулли при n = 3, p = ½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вычисления: 4 броска монеты и 2 орла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5810" y="2359850"/>
            <a:ext cx="1976929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Ставим данные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задаче четыре броска монеты, а успехом считаем выпадение орла. Нужно найти вероятность того, что ровно два раза выпадет орел.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90572" y="2359225"/>
            <a:ext cx="1976929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Записываем формулу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Используем P₄(2) = C₄² · (½)² · (½)². Здесь сочетания показывают, сколько разных последовательностей содержат ровно два орла.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25310" y="2359225"/>
            <a:ext cx="1976929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сочетание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C₄² равно 6, потому что два орла можно расположить в четырех бросках шестью способами. Это и есть число подходящих последовательностей.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60060" y="2359225"/>
            <a:ext cx="1976929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Получаем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Подставляем значения: P₄(2) = 6 · 1/16 = 6/16 = 3/8. Значит, вероятность ровно двух орлов равна трем восьмым.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0405" y="1056050"/>
            <a:ext cx="2823089" cy="303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вероятности складываются: все последовательности при 4 бросках
</a:t>
            </a:r>
            <a:endParaRPr lang="en-US" sz="2102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1434550"/>
            <a:ext cx="27045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исходы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четырех бросках монеты есть 16 равновозможных последовательностей. Каждая из них имеет одинаковую вероятность, поэтому можно рассматривать их как отдельные равные случаи.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55800" y="2866150"/>
            <a:ext cx="27045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с двумя орлами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Последовательности с двумя орлами образуют одну большую группу. Их не одна, а несколько, и каждая добавляет свою вероятность к общей сумме события.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272325" y="1434543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Итоговая вероятность получается сложением вероятностей всех подходящих последовательностей. Именно поэтому формула Бернулли включает сочетания: они считают число таких равных вариантов.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813" y="1459364"/>
            <a:ext cx="657000" cy="65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8895" y="1459364"/>
            <a:ext cx="657000" cy="65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3978" y="1495864"/>
            <a:ext cx="657000" cy="584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9061" y="1525064"/>
            <a:ext cx="657000" cy="52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с распределением при росте числа испытаний
</a:t>
            </a:r>
            <a:endParaRPr lang="en-US" sz="2125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становится заметнее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испытаний больше, вероятности сильнее сосредотачиваются возле наиболее типичного числа успехов. На графике это выглядит как более выраженный «пик» в средней части распределения.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значения выгоднее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вероятность успеха близка к ½, самые вероятные результаты оказываются рядом с половиной числа испытаний. Именно эти значения чаще всего дают наибольшие столбцы.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Крайние случаи редки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число успехов от середины, тем меньше вероятность такого исхода. Поэтому события вроде «все успехи» или «все неудачи» встречаются особенно редко.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выравнивается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большом n форма распределения становится более устойчивой и понятной: основная масса вероятностей собирается вокруг центра, а по краям остаются маленькие значения.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влияет вероятность одного испытания p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одном и том же числе испытаний форма распределения заметно меняется: с ростом p столбцы смещаются вправо, а с уменьшением — влево.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Вероятность одного успеха определяет, где сосредоточится основная масса исходов: слева, по центру или справа.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формуле Бернулли для n = 5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2056944"/>
            <a:ext cx="4231200" cy="1673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задачах на схему Бернулли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связаны не только с вычислениями, но и с неверным чтением условия. Перед подстановкой в формулу важно проверить тип события и параметры задачи.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сначала проверить условия и событие, большинство ошибок исчезает ещё до вычислений.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ошибки при применении формулы Бернулли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813" y="1495864"/>
            <a:ext cx="657000" cy="58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8895" y="1459364"/>
            <a:ext cx="657000" cy="65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3978" y="1459364"/>
            <a:ext cx="657000" cy="65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9061" y="1525064"/>
            <a:ext cx="657000" cy="525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схема Бернулли встречается в жизни и задачах
</a:t>
            </a:r>
            <a:endParaRPr lang="en-US" sz="2125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качества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производстве удобно считать, сколько изделий окажется с браком, а сколько — без него. Каждый новый предмет можно рассматривать как отдельную попытку с двумя исходами.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серии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спорте модель помогает оценивать серию попаданий и промахов, например в штрафных ударах или бросках. Здесь важно, что условия повторяются, а каждый результат рассматривается отдельно.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Тестовые задания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тестах каждый вопрос часто сводится к двум вариантам: ответ верный или неверный. Поэтому такие задачи удобно решать через схему Бернулли и сочетания.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 монеты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Монеты, кубики и простые игры с одинаковыми правилами наглядно показывают независимые испытания. Именно на таких примерах легче всего увидеть, как работает формула вероятности.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проверить, подходит ли схема Бернулли
</a:t>
            </a:r>
            <a:endParaRPr lang="en-US" sz="2064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условий перед выбором формулы вероятности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n/2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ориентир помогает быстро понять, где будет центр распределения: чем ближе вероятность успеха к половине, тем сильнее выделяется середина.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обычно самое вероятное значение при симметричном случае и чётном числе испытаний.
</a:t>
            </a:r>
            <a:endParaRPr lang="en-US" sz="1969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биномиального распределения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Биномиальное распределение как результат схемы Бернулли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значение k получает свою вероятность, но все они вместе образуют одно распределение для заданных n и p.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вероятностей равна 1, а самые большие значения сосредоточены около середины распределения.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Бернулли для n = 6, p = 0,5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сочетания так важны в формуле
</a:t>
            </a:r>
            <a:endParaRPr lang="en-US" sz="2473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1548725"/>
            <a:ext cx="2691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мест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C_n^k показывает, сколькими способами можно разместить успехи среди n испытаний. Разные последовательности с одинаковым количеством успехов считаются отдельно, поэтому их нужно пересчитать.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55800" y="2980325"/>
            <a:ext cx="2691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вероятность — много случаев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 и тот же исход можно получить несколькими способами, вероятности этих способов складываются. Именно поэтому сочетания входят в формулу Бернулли вместе со степенями p и q.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на 5 испытаниях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пяти попытках и двух успехах число сочетаний равно C_5^2 = 10. Значит, одна и та же вероятность относится сразу к десяти разным последовательностям результатов.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6200" y="1471264"/>
            <a:ext cx="4260600" cy="11317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5475" y="2929637"/>
            <a:ext cx="4276200" cy="1177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дерево исходов в маленьких задачах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509225"/>
            <a:ext cx="40308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броска — восемь концов
</a:t>
            </a:r>
            <a:pPr algn="l" indent="0" marL="0">
              <a:lnSpc>
                <a:spcPct val="100000"/>
              </a:lnSpc>
              <a:buNone/>
            </a:pPr>
            <a:r>
              <a:rPr lang="en-US" sz="15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бросить монету три раза, каждая развилка дерева показывает успех или неудачу. В конце получится 8 последовательностей, потому что на каждом шаге есть два варианта, а всего шагов три. На таком рисунке легко увидеть, почему появляются степени двойки и откуда берутся сочетания.
</a:t>
            </a:r>
            <a:endParaRPr lang="en-US" sz="1552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2967750"/>
            <a:ext cx="40308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шага, один рисунок
</a:t>
            </a:r>
            <a:pPr algn="l" indent="0" marL="0">
              <a:lnSpc>
                <a:spcPct val="100000"/>
              </a:lnSpc>
              <a:buNone/>
            </a:pPr>
            <a:r>
              <a:rPr lang="en-US" sz="14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четырёх испытаниях дерево становится шире, но остаётся очень наглядным. По нему удобно считать, сколько путей ведёт к нужному числу успехов, и замечать, что многие последовательности имеют одинаковое число успехов. Это помогает понять смысл формулы Бернулли без длинных вычислений.
</a:t>
            </a:r>
            <a:endParaRPr lang="en-US" sz="148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6275" y="1306500"/>
            <a:ext cx="74514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Бернулли помогает считать повторяющиеся случайные события
</a:t>
            </a:r>
            <a:endParaRPr lang="en-US" sz="3078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связывает алгебру, комбинаторику и вероятность в одной формуле. Если испытания одинаковы, независимы и имеют два исхода, можно точно найти вероятность нужного числа успехов.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2026-05-30T02:20:51Z</dcterms:created>
  <dcterms:modified xsi:type="dcterms:W3CDTF">2026-05-30T02:20:51Z</dcterms:modified>
</cp:coreProperties>
</file>