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jpe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Приманка ласковых речей в литературе: как слова становятся ловушкой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комплименты и обещания меняют поведение героя?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речи в литературе и жизни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похвала и уговоры часто скрывают намерение управлять человеком. Особенно ясно это видно в баснях, где короткий сюжет и мораль показывают силу слова и цену доверчивости.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становятся «приманкой»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Комплимент действует сильнее, если звучит как признание особой ценности. Герой начинает слышать не просто похвалу, а подтверждение своей исключительности и охотнее доверяет говорящему.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гордость, тщеславие и желание быть замеченным. Именно на этих чувствах строится литературная лесть: она не сообщает правду, а подталкивает к ошибке.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Преувеличенная оценка, обещание выгоды и настойчивые обращения снижают осторожность. Человек перестаёт проверять смысл слов, потому что хочет сохранить приятное впечатление о собеседнике.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и Ворона как образец манипуляции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начинает разговор подчеркнуто мягко и любезно. Такая манера создаёт видимость дружелюбия, хотя за ней скрыта расчётливая цель — завоевать доверие Вороны.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как маска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Лесть в её речи связана с восхищением внешностью и голосом Вороны. Но именно эти слова подготавливают обман: доверчивость героя становится причиной потери сыра.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Комплимент как ловушка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делают человека уязвимым для лести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чаще ошибаются не из-за одной слабости, а из-за их сочетания.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потребность в одобрении, тем легче ласковые речи превращаются в средство обмана.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 мотивам анализа басни И. А. Крылова «Ворона и Лисица»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и лесть: важное различие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опирается на реальное качество, поступок или достигнутый результат. Она конкретна и помогает герою увидеть свои сильные стороны без искажения смысла.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Лесть, напротив, преувеличивает достоинства и часто звучит слишком красиво. Её задача — не поддержать человека, а вызвать доверие и скрыть корыстный интерес.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Крылова слова Лисы не отражают правду о Вороне. Это не восхищение, а продуманное воздействие, направленное на получение выгоды.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похвала обычно не вызывает подозрений, потому что связана с фактом. Лесть заметна по чрезмерности, повторениям и отсутствию убедительных доказательств.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приманка ласковых речей в сюжете
</a:t>
            </a:r>
            <a:endParaRPr lang="en-US" sz="2691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 И. А. Крылова «Ворона и Лисица»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как нравоучительный пример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«Ворона и Лисица» — одна из самых известных басен Крылова. Её читают в школе как пример того, как короткий сюжет раскрывает человеческие слабости.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басни сразу объясняет причину потери сыра. Читатель видит, что обман срабатывает не случайно, а потому что герой слишком поверил красивым словам.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изображения животных автор показывает знакомые людям качества: самодовольство, хитрость, доверчивость и стремление воспользоваться чужой ошибкой. Аллегория делает смысл понятным и запоминающимся.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62115"/>
            <a:ext cx="4791900" cy="20083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Похвала и лесть в художественном тексте
</a:t>
            </a:r>
            <a:endParaRPr lang="en-US" sz="3141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разные слова действуют на героя и как автор оценивает эту речь.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лесть почти всегда связана с обманом, а похвала — с реальным достоинством.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 «Ворона и Лисица»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речи в разных литературных ситуациях
</a:t>
            </a:r>
            <a:endParaRPr lang="en-US" sz="2619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где доверие оборачивается потерей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слышит добрые слова и постепенно перестаёт настораживаться. Сначала ему приятно, потом он спешит поверить, а в конце теряет то, что мог бы сохранить при внимательности.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в котором скрыта выгода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персонаж говорит мягко и вежливо, но за комплиментами прячет просьбу или расчёт. Читатель замечает, что любезность здесь служит не дружбе, а управлению чужим решением.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разоблачения хитрости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речь звучит красиво и убедительно, однако поступки говорящего выдают его настоящий замысел. Такой эпизод учит не полагаться только на тон и слова, а смотреть на смысл и последствия.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цели скрываются за сладкими словами в литературных сюжетах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Лесть редко звучит сама по себе: за ней обычно стоит расчет, связанный с поведением другого персонажа.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сладкие слова нужны не для похвалы, а для управления решением, доверием и ответственностью.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 мотивам анализа басен и сатирических произведений русской литературы.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43250" y="1294104"/>
            <a:ext cx="337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3056" y="3084118"/>
            <a:ext cx="337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искреннюю похвалу от манипуляции
</a:t>
            </a:r>
            <a:endParaRPr lang="en-US" sz="2619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Искренняя похвала опирается на конкретный поступок или качество, поэтому звучит ясно и проверяемо, без лишнего преувеличения и туманных общих слов.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Манипулятор повторяет комплименты, усиливает их и делает речь слишком сладкой; такая настойчивость должна насторожить, особенно если фактов почти нет.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Чрезмерность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собеседника торопят с ответом или сразу подводят к просьбе, похвала становится наживкой: важно время, а не искреннее восхищение.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способ защиты — сравнить слова с действиями и уточнить детали. Тогда становится заметно, где звучит уважение, а где скрыт расчет.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эпизод с ласковыми речами
</a:t>
            </a:r>
            <a:endParaRPr lang="en-US" sz="276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для басни, сказки или сатирического эпизода на уроке литературы.
</a:t>
            </a:r>
            <a:endParaRPr lang="en-US" sz="15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героя выявляет лесть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Лесть проверяет самолюбие: герой начинает слушать не разумом, а желанием услышать подтверждение своей значимости. Именно поэтому осторожность быстро ослабевает.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 легко верит красивым словам, автор показывает его доверчивость и внутреннюю незащищенность. Слабость здесь скрыта внутри самого героя, а не в обстоятельствах.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о Вороне приятные слова действуют как наживка: герой сам открывает путь обману, когда слишком радуется похвале и перестает сомневаться.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505865"/>
            <a:ext cx="4791900" cy="20083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признаки манипулятивной речи
</a:t>
            </a:r>
            <a:endParaRPr lang="en-US" sz="2831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признаки помогают увидеть, как речь превращается в средство влияния и скрывает истинное намерение персонажа.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похвала слишком удобна и сразу ведет к просьбе, перед нами, скорее всего, манипуляция, а не искреннее признание.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басням и сатирическим произведениям русской литературы.
</a:t>
            </a:r>
            <a:endParaRPr lang="en-US" sz="13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герою не попасться на лесть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герой и чем внимательнее он проверяет речь собеседника, тем труднее его обмануть красивыми словами.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растет вместе с проверкой фактов: эмоции ослабевают, а контроль над ситуацией возвращается.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анализа литературных эпизодов.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отказ от манипуляции в школьной ситуации и в тексте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отказ начинается с паузы: ученик не отвечает сразу, не поддается давлению и сохраняет ровный тон. Короткие фразы помогают выиграть время и проверить слова.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такая реакция разрушает силу лести: герой перестает действовать на эмоциях и возвращает себе право выбирать. Это показывает зрелость и осторожность персонажа.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авторы разоблачают сладкие речи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показывают лесть как средство обмана, потому что через нее особенно заметны тщеславие, доверчивость и стремление получить выгоду без труда.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мораль нужна не для украшения, а для вывода: красивую речь нельзя принимать на веру без проверки ее смысла и цели.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Комическая форма делает урок запоминающимся: читатель улыбается, но одновременно понимает, что шутка предупреждает о серьезной опасности.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Баснописцы любят короткий сюжет: в нем легко увидеть, как одно красивое слово меняет поведение героя и приводит к ошибке.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читателя: как распознать «приманку» в речи персонажа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задавать себе один вопрос: зачем персонаж говорит именно так и что он хочет получить в ответ.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слишком гладкая, ее нужно проверять по фактам, поступкам и последствиям для героя.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 анализу художественного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ласковые речи в литературе — это проверка на доверчивость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видеть за приятными словами не только похвалу, но и скрытый расчет. Чем внимательнее читатель, тем легче ему распознать обман и понять нравственный урок.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2026-05-23T03:41:18Z</dcterms:created>
  <dcterms:modified xsi:type="dcterms:W3CDTF">2026-05-23T03:41:18Z</dcterms:modified>
</cp:coreProperties>
</file>