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задачи двух тел и законов Кеплера: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модель движения тел под гравитацией и её значение в астрономии.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модели космоса менялись: от Земли во главе до идеи Солнца в центре. Кеплер создал математические законы движения, опираясь на данные Тихо Браге, открыв новый взгляд на Солнечную систему.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изучения движения планет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двух тел изучает гравитационное взаимодействие между двумя объектами, такими как Земля и Луна, позволяя точно прогнозировать их движение в пространстве по законам Ньютона.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Применяя уравнения движения, можно рассчитывать траектории и скорости планет и спутников, что является основой для понимания орбитальных процессов и космических миссий.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двух тел: основные понятия и примеры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 между двумя массами определяется законом всемирного тяготения: F = G·m₁·m₂ / r², где G — гравитационная постоянная.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сводится к решению дифференциальных уравнений, описывающих движение масс под действием взаимных сил гравитации.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показывают, что тела движутся по коническим сечениям: эллипсам, параболам или гиперболам в зависимости от энергии 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задачи двух тел в уравнениях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планет движутся по эллиптическим орбитам, параболические и гиперболические траектории характерны для покидающих систему тел.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орбиты зависит от суммарной энергии и определяет тип движения: замкнутое или уходящее в бесконечность.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орбит: сравнение эллиптической, параболической и гиперболической траекторий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 и астроном в одном лице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 умело сочетал математический аппарат с эмпирическими данными. Его работы позволили предсказывать орбитальные явления и стали фундаментом для ньютоновской механики.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нового понимания планетарных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Кеплер, анализируя точные наблюдения Браге, сформулировал три закона, которые полностью изменили представления о движении планет. Его открытия заложили основы современной астрономии.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Кеплер: вклад в науку и астрономию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движутся по эллипсам, а не по кругам, с Солнцем в одном из фокусов; это противоречит прежним системам мира.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закон подтверждает наблюдения, показывающие, что орбиты планет имеют различную форму, а не идеальную круговую траекторию.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точный геометрический описатель планетарных орбит, что критически важно для прогнозирования их положения во времени.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Кеплера: эллиптические орбиты планет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Кеплера: равные площади за равные времена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соединяющий планету с Солнцем, описывает равные площади за равные промежутки времени, что подразумевает изменение скорости планеты по орбите.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максимальна вблизи Солнца (перигелий) и минимальна в удалении (афелий), что объясняет вариации видимого движения планет.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96494"/>
            <a:ext cx="3832800" cy="13696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примеры закона площадей: планеты Солнечной системы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площади, описываемые Меркурием, Землей и Марсом за месяц, и их среднее расстояние от Солнца, иллюстрирующие равенство площадей.
</a:t>
            </a:r>
            <a:endParaRPr lang="en-US" sz="1151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разное расстояние, планеты описывают равные площади за одинаковое время, подтверждая второй закон Кеплера.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Альманах,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периода обращения планеты пропорционален кубу большой полуоси её орбиты: T² ∝ a³, что связывает время оборота с размером орбиты.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позволяет вычислять орбитальные периоды на основе измерения расстояния до Солнца и является ключевым в небесной механике.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Экспериментальное подтверждение закона получено для всех планет нашей системы, обеспечивая точность астрономических расчетов.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Кеплера: связь периода обращения и радиуса орбиты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графике отражают фактические данные для основных планет, демонстрируя высокую точность третьего закона Кеплера в описании движения.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графика подтверждает, что квадрат периода планеты пропорционален кубу большой полуоси орбиты, что играет ключевую роль в небесной механике.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альманах, 2023 год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соответствия периода обращения и радиуса орбиты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законами Кеплера и ньютоновской механикой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были сформулированы на основе точных наблюдений, но их математическое обоснование стало возможным благодаря трудам Ньютона в области механики и гравитации.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показал, что эти законы следуют из универсального закона тяготения и второго закона Ньютона, что радикально изменило понимание природы движения планет.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рассматривает только два тела, игнорируя влияние третьих объектов, что снижает точность для систем с большим числом тел.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Идеализации и ограничения задачи двух тел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Релятивистские эффекты и конечные размеры тел не учитываются, поэтому модель не применима в условиях сильного гравитационного поля и при близких столкновениях.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предполагает, что тела взаимодействуют только гравитационно, пренебрегая другими силами, такими как магнитные или приливные.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модель двух тел служит хорошим приближением для многих систем и основой для более сложных расчетов.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двух тел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процесса вычисления орбитальных параметров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используется для точного определения орбит планет, спутников и космических аппаратов, что важно для навигации и планирования миссий.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двух тел помогает рассчитывать оптимальные траектории и время запуска ракет для минимизации затрат топлива и обеспечения успеха полётов.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применяется при прогнозировании затмений, гравитационных манёвров и взаимодействий между небесными телами для научных и практических целей.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задачи двух тел в астрономии и космонавтике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Плутон–Харон: двойная планетарная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и Харон имеют сопоставимые массы, из-за чего их центр масс расположен между ними, вне поверхностей тел. Это создает уникальную динамику взаимного вращения и взаимного влияния.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Земля–Луна: смещённый центр масс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Земля–Луна центр масс не совпадает с центром Земли из-за значительной разницы масс. Это влияет на относительное движение и приводит к явлению приливных деформаций и камер вращения.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реальных систем: Земля – Луна и Плутон – Харон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тела вращаются вокруг общего центра масс, движение которых зависит от их масс: более массивное тело описывает небольшую орбиту, а меньшая масса — большую.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взаимное движение похоже на танец, где центром является точка баланса сил — важнейшее понятие для расчёта орбитальных параметров.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такого движения необходимо для планирования спутниковых запусков и изучения двойных звездных 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Гравитационный «танец»: движение вокруг общего центра масс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астрономические наблюдения показали, что орбиты планет точно соответствуют законам Кеплера, включая неидеальность их движения и изменение скорости.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Марса в XVII веке стали ключевыми для формулировки первых законов Кеплера и последующего развития астрономии.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радиолокационные измерения и спутниковые миссии подтвердили эти законы с высокой точностью для различных объектов Солнечной системы.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Подтверждения расширяются и на наблюдения комет и иных малых тел, передающих универсальность законов.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подтверждения законов Кеплера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14435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экзопланет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применяются для определения орбит экзопланет в системах с несколькими звёздами, что помогает обнаруживать планеты за пределами Солнечной системы.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траекторий космических аппаратов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задачи двух тел используется для проектирования маршрутов искусственных спутников и межпланетных миссий с учётом гравитационных влияний.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Релятивистские поправки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общей теории относительности в расчёты вводятся поправки, учитывающие искажения пространства-времени вокруг массивных тел и гравитационные волны.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расширение классической теории и её применения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задачи двух тел и законов Кеплера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двух тел и законы Кеплера лежат в основе астрофизики, обеспечивая точное понимание и предсказание движений небесных тел и являясь фундаментом космических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2026-05-07T23:56:21Z</dcterms:created>
  <dcterms:modified xsi:type="dcterms:W3CDTF">2026-05-07T23:56:21Z</dcterms:modified>
</cp:coreProperties>
</file>