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истоки творчества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автора превращается в художественный текст?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биографию писателя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помогает увидеть, как личный опыт, эпоха и окружение становятся источником тем, образов и интонаций. Для анализа литературы важно различать факт жизни и его художественное преображение.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литературная среда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читают, обсуждают книги и ценят образование, литература рано становится частью внутреннего мира. Такая среда помогает развить наблюдательность, воображение и интерес к слову.
</a:t>
            </a:r>
            <a:endParaRPr lang="en-US" sz="1255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или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создаёт ощущение безопасности и свободы пробовать себя. Напротив, жёсткие запреты, конфликты и холодность нередко рождают внутреннее напряжение, которое позже проявляется в творчестве.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передаёт представления о труде, ответственности, долге и достоинстве. Именно эти ранние установки часто определяют, какие темы автор будет считать важными и нравственно значимыми.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дома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речь, интонации взрослых и отношение к книге формируют первое чувство языка. Ребёнок усваивает не только слова, но и способы думать, спорить, слушать и выражать эмоции.
</a:t>
            </a:r>
            <a:endParaRPr lang="en-US" sz="13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ранние впечатления автора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праздники, предметы дома, запахи, звуки и повседневные жесты часто запоминаются сильнее событий. Из таких деталей вырастают повторяющиеся образы, которые несут особый эмоциональный смысл.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живой языковой среде формирует слух к интонации, пословице, разговорной точности и выразительности. Это помогает автору находить естественную, убедительную и узнаваемую художественную речь.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не исчезают, а постепенно превращаются в материал для творчества. Писатель возвращается к ним через воспоминание, и личный опыт становится основой символов и мотивов.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первых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родного края, двор, улица и школьный класс надолго сохраняются в памяти. Позднее они возвращаются в произведениях как узнаваемый фон, создающий ощущение подлинности и близости.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творческой личности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отменяет предыдущий: ранние впечатления продолжают работать в зрелом творчестве, усиливая его глубину и узнаваемость.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опыт и шире чтение, тем сложнее становится художественное мышление и индивидуальный стиль.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 теме биографии и творчества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культурная среда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систематизирует знания, знакомит с литературной традицией и помогает увидеть текст в историческом контексте. Она расширяет кругозор и учит работать с языком осознанно.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наставники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учитель может открыть новые книги, жанры и способы чтения, которые меняют творческое направление автора. Часто именно наставник впервые замечает и поддерживает талант.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литературный кружок и обсуждение прочитанного создают пространство интеллектуального роста. Здесь формируется вкус, умение спорить аргументированно и желание искать собственный голос.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важным становится самостоятельное чтение, наблюдение и работа над собой. Оно помогает выйти за пределы привычной среды и сформировать независимую творческую позицию.
</a:t>
            </a:r>
            <a:endParaRPr lang="en-US" sz="11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факта к художественному образу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событие проходит через память, воображение и авторский замысел.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Травма, утрата и внутренний конфликт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вина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Травматический опыт часто возвращается через воспоминание, чувство долга или внутреннюю вину. Эти мотивы помогают показать, как человек пытается осмыслить прошлое и сохранить нравственную опору.
</a:t>
            </a:r>
            <a:endParaRPr lang="en-US" sz="1204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нередко усиливает ощущение разрыва между человеком и миром. В произведениях это проявляется в образах одиночества, отчуждения, недосказанности и болезненного самоопределения.
</a:t>
            </a:r>
            <a:endParaRPr lang="en-US" sz="1317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достоверность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сложный жизненный опыт делает героев убедительными и многомерными. Автор не копирует страдание, а превращает его в художественный образ, понятный читателю.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близких, война, болезнь или изгнание оставляют в памяти след, который трудно выразить прямо. В литературе такие переживания становятся источником напряжённой и глубокой интонации.
</a:t>
            </a:r>
            <a:endParaRPr lang="en-US" sz="12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 фактор и его художественный результат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жизненный опыт влияет на темы, мотивы и форму произведения.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задаёт направление, но художественный результат всегда создаётся через отбор, переосмысление и авторский замысел.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 теме биографии и творчества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Окружение, которое меняет писателя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открывший новый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встреча в школьном классе способна изменить траекторию будущего автора. Учитель показывает, что книга — это не только текст для пересказа, но и способ мыслить свободно. С этого момента чтение становится личным выбором, а не обязанностью.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 круглым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или литературном кружке рождаются споры о героях, смыслах и ценностях. Именно в таких разговорах формируется самостоятельность: автор учится не повторять чужие оценки, а проверять их собственным взглядом и опытом.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как творческая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окружение помогает не терять уверенность в поиске своего голоса. Совместное чтение, обмен текстами и доброжелательное соперничество подталкивают к эксперименту, а иногда становятся первым шагом к настоящему литературному сообществу.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влияют на творчество сильнее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и глубже фактор входит в жизнь автора, тем заметнее он отражается в темах и интонации произведений.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эпоха задают базовые ориентиры, а остальные влияния уточняют и усложняют авторский взгляд.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 теме биографии и творчества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формируют литературную эпоху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потрясения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и общественные кризисы меняют круг тем, усиливают мотивы утраты, выбора и нравственной ответственности, а также требуют от писателя более напряжённого разговора о человеке и истории.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прямое высказывание затруднено, литература обращается к подтексту, аллегории и символу. Так историческое давление нередко делает художественную форму более сложной и многозначной.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общественного строя влияет на язык литературы, представление о герое и саму оценку привычных ценностей. Писатель нередко фиксирует столкновение старого и нового в судьбе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Открытия, технические новшества и изменение образа жизни расширяют горизонты литературы. Появляются новые сюжеты, жанровые решения и вопросы о месте человека в быстро меняющемся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переезд меняет творческое сознание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переезда автор опирается на привычные язык, ритм жизни и культурные ориентиры. Именно они позже начинают восприниматься как утраченная норма.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или страна нарушают чувство устойчивости: меняются правила общения, бытовые привычки и способы понимать себя среди других.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ностальгия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прошлым и настоящим усиливает воспоминания о родине. В творчестве это часто проявляется как мотив дороги, разлуки и внутреннего возвращения.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опыт разрыва перерабатывается в более сложную позицию: автор учится соединять разные культурные коды и смотреть на мир из двух перспектив.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общественное в структуре творчества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анализе важны не только источники, но и способ их соединения внутри одного произведения.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редко действует изолированно: смысл текста рождается на пересечении частного и исторически значимого.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 теме биографии и творчества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Автобиографичность и художественное преображение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переносит в текст всю жизнь целиком: он выбирает только те эпизоды, которые помогают раскрыть тему, характер героя и художественный замысел произведения.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события могут быть соединены, перестроены или изменены, чтобы создать более выразительный сюжет. В литературе важна не буквальная точность, а внутренняя убедительность переживания.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вымышленных именах и обстоятельствах текст может сохранять подлинность чувств, нравственный выбор и психологическую достоверность. Именно это делает автобиографическое начало художественно значимым.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детали и символы биографии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Чувственная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сохраняет не только события, но и их звучание, запах, цвет и ритм. Такие детали позже помогают писателю создавать атмосферу времени и внутренней близости к прошлому.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— дом, окно, письмо, дорога — часто становятся не бытовыми, а символическими образами. Через них раскрываются разлука, ожидание, надежда и чувство принадлежности.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предметы, игрушки, книги и старые фотографии связывают частную жизнь с историей памяти. В тексте они работают как знаки утраченного мира и хранят биографический смысл.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фраза, жест или музыкальный мотив могут вернуть читателя к пережитому опыту героя. Такая деталь делает воспоминание художественно точным и эмоционально убедительным.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источники художественных тем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может звучать по-разному в зависимости от жанра, эпохи и авторского опыта.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детство, любовь и утрата: они легко связывают личное переживание с общечеловеческим смыслом.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 теме биографии и творчества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учесть исторический контекст, затем жанр и литературную традицию, а уже потом сопоставлять текст с фактами биографии.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 теме биографии и творчества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помогают не сводить произведение к одной причине.
</a:t>
            </a:r>
            <a:endParaRPr lang="en-US" sz="26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биографических мотивов в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жизненный опыт может превращаться в устойчивый художественный мотив и получать новое значение в тексте.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факт редко повторяется буквально: он преобразуется в мотив, который может работать в разных жанрах и контекстах.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связей между жизненным опытом и литературными образами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помогает читать литературу глубже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раскрывает истоки замысла, но не подменяет анализ текста. Когда личный опыт, эпоха и художественная форма соединяются, произведение получает подлинную глубину и общечеловеческое звучание.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2026-05-27T11:40:13Z</dcterms:created>
  <dcterms:modified xsi:type="dcterms:W3CDTF">2026-05-27T11:40:13Z</dcterms:modified>
</cp:coreProperties>
</file>