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людей точно, логично и без лишних повторов.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людей: от слов к связному тексту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описание человека особенно полезно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 нужно не только в сочинении: оно помогает представиться, заполнить анкету, написать письмо и точно передать впечатление о собеседнике.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описывать людей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друзьях и знакомых описание помогает быстро создать узнаваемый образ, чтобы читатель не терялся в общих словах и пустых характеристиках.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проекте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проектах важно показывать человека через конкретные признаки: внешность, манеру говорить, одежду и поведение. Так текст становится убедительнее и точнее.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 ясность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Анкеты и знакомство требуют коротких, но ясных формулировок. Удачное описание экономит время и сразу даёт представление о человеке.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Избегаем общих слов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использовать только слова «хороший» или «нормальный», описание звучит бедно. Более точная лексика передаёт впечатление без расплывчатости.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к частному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перескакивать между признаками и не повторять одно и то же.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внешности по группам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признаков упрощает выбор слов: каждую деталь можно описать нейтрально и без лишней эмоциональности.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описывать внешность по отдельным признакам: так текст получается точнее и легче читается.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волосы и глаза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общий вид волос: короткие или длинные, прямые или кудрявые. Эти признаки быстро задают первое впечатление и помогают читателю представить человека.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и форма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 цвет: тёмные, светлые, русые, каштановые. Цвет лучше сочетать с другими признаками, чтобы описание звучало естественно и не было слишком коротким.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волос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структуру и укладку: волнистые, гладкие, пышные, аккуратно уложенные. Такие детали делают портрет более выразительным и точным.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укладка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описывают по цвету и по впечатлению: карие, серые, голубые, внимательные, добрые, строгие. Особенно удачны слова, которые передают взгляд и настроение.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выражение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стиль 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помогает показать ситуацию: для учёбы, спорта или официальной встречи выбираются разные слова. Поэтому важно не просто назвать вещи, а связать их со стилем и обстоятельствами.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ситуация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одежды тоже важен: аккуратная, удобная, строгая, спортивная. Эти слова помогают показать не только внешний вид, но и общее впечатление от человека.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стиль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добавлять цвета и материалы: тёмно-синий, хлопковый, кожаный, светлый. Такие определения делают текст более живым, но не перегружают его.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материал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уместны названия конкретных предметов: джинсы, рубашка, кроссовки, пиджак, куртка. Чем точнее предметы, тем легче представить человека.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предметы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манера поведения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удобно начинать с прилагательных: доброжелательный, спокойный, уверенный, внимательный. Они задают общий тон и сразу подсказывают, каким воспринимается человек.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избегать слишком категоричных выводов без примеров. Одна и та же черта может проявляться по-разному, поэтому полезно сочетать оценку с наблюдаемыми деталями.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передавать манеру общения: говорит спокойно, отвечает кратко, держится уверенно, легко вступает в разговор. Так описание становится точнее и естественнее.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общения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характер раскрывают через действия: улыбается, помогает, слушает, редко спорит. Поведение делает описание убедительным, потому что показывает качество в деле.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поступки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контекст без оценок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обозначения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лучше обозначать нейтрально: подросток, молодой человек, взрослый, пожилой. Такие слова звучат уважительно и не навязывают лишней оценки.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точности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возраст не важен точно, можно использовать обобщённые формулировки. Они помогают не перегружать описание и сохраняют естественный тон текста.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вместо ярлыка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среду лучше указывать спокойно: из другого города, из спортивной среды, из школьной команды. Это даёт контекст, но не превращается в ярлык.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тон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формулировки особенно полезны в официальных и учебных текстах. Они показывают уважение к человеку и делают речь более корректной.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усилителей и смягчителей помогают выбирать точную степень признака и избегать однообразия.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слов достаточно, чтобы описывать признак нейтрально, умеренно или очень ярко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описание человека из готовых моделей
</a:t>
            </a:r>
            <a:endParaRPr lang="en-US" sz="224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грамматические модели помогают перейти от отдельных признаков к цельному описанию.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5 типичных ошибок чаще всего делают описание расплывчатым: общий словарь, повторы, ошибки согласования, перегрузка деталями и отсутствие связок.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ошибок мешают описанию быть точным и связным.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нужен, чтобы не перескакивать между мыслями и сохранять последовательность: от внешности — к характеру, затем к впечатлению.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связок помогают плавно соединять части описания и удерживать логику текста.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краткий портрет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человека и одну-две внешние черты. Короткое начало сразу задаёт рамку и помогает не распыляться на лишние детали.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кратким выводом: какое впечатление человек производит в целом. Так портрет звучит цельно и не обрывается на перечислении признаков.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впечатление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упомянуть одну заметную особенность: улыбку, манеру говорить, жесты или привычную деталь внешности. Именно она делает образ узнаваемым.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добавьте черту характера, которая действительно видна в поведении. Лучше выбрать точное слово, чем заменять его общими оценками.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кажется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расширенное описание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одежда
</a:t>
            </a:r>
            <a:endParaRPr lang="en-US" sz="889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Расширенное описание удобно начинать с одежды и общего стиля. Они сразу показывают ситуацию, в которой находится человек, и помогают читателю представить его образ без лишних пояснений.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889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фраза должна подытоживать всё сказанное: почему человек производит именно такое впечатление и чем он отличается от других.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текста
</a:t>
            </a:r>
            <a:endParaRPr lang="en-US" sz="889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перечислять признаки хаотично, а связывать их логически. Тогда описание читается легко и создаёт единый, цельный образ.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жесты
</a:t>
            </a:r>
            <a:endParaRPr lang="en-US" sz="889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поведения раскрывает характер не хуже прилагательных. Спокойная речь, уверенные движения и сдержанные жесты помогают показать внутренний склад человека через действие.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внешности
</a:t>
            </a:r>
            <a:endParaRPr lang="en-US" sz="889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назвать детали лица и внешности: форму лица, цвет глаз, длину волос, особенности взгляда. Такие признаки делают описание конкретным и живым.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для парной работы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помогает быстро собрать ответ по частям и не забыть ни один важный элемент.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задаёт порядок от общего к частному и облегчает устный ответ в паре.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слов получить описание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Задание: распределить слова по смысловым блокам и собрать из них цельный 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описание точнее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чернового варианта и отметьте слабые слова: «хороший», «красивый», «обычный». Их нужно заменить на более точные признаки внешности, характера или поведения.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слабые слова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две-три конкретные детали, которые делают образ узнаваемым: жест, взгляд, цвет одежды, манеру говорить или привычку. Это сразу повышает точность текста.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 образ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предложения словами «сначала», «затем», «кроме того», «поэтому». Так описание станет логичным и не распадётся на отдельные фразы.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части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повторы и согласование: формы слов должны сочетаться между собой, а мысли — развиваться без лишних повторений и скачков.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Отредактируй финал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признакам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становится убедительным, если опираться на одни и те же признаки и не смешивать их в одном предложении.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критерии сравнения помогают увидеть сходство и различия без путаницы и лишних оценок.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 вас есть рабочая схема: сначала внешность, потом характер, одежда, детали и итоговое впечатление. Если выбирать точные слова и связывать мысли, описание звучит уверенно и естественно.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 уже умеете строить точный портрет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2026-07-25T19:05:42Z</dcterms:created>
  <dcterms:modified xsi:type="dcterms:W3CDTF">2026-07-25T19:05:42Z</dcterms:modified>
</cp:coreProperties>
</file>