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29. Faults of Motors and Ways of Their Repair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Неисправности электродвигателей и их ремонт: технический английский в практике.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читать технические инструкции, быстро находить ключевые сведения и уверенно переводить термины, связанные с поломками и ремонтом. Он связывает школьный английский с реальной инженерной коммуникацией и обслуживанием оборудования.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Unit 29 важен для 11 класса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моторов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motor, engine, rotor, stator, shaft, bearing, winding, insulation, casing, fan и terminal box помогают точно называть основные элементы устройства на английском языке.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двигателя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overheat, to wear out, to break down, to repair, to replace, to inspect, to diagnose и to check описывают как саму поломку, так и работу по её устранению.
</a:t>
            </a:r>
            <a:endParaRPr lang="en-US" sz="1379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 неисправности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faulty motor, damaged winding, worn bearing, power failure, overheating problem и repair process часто встречаются в учебных текстах и помогают строить краткие технические фразы.
</a:t>
            </a:r>
            <a:endParaRPr lang="en-US" sz="1251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позволяет не пересказывать ситуацию длинно, а формулировать её кратко и профессионально, что особенно важно в заданиях на перевод и устный ответ.
</a:t>
            </a:r>
            <a:endParaRPr lang="en-US" sz="1251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проблемы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слов повышает понимание англоязычных материалов по технике и делает описание неисправности более ясным, логичным и корректным.
</a:t>
            </a:r>
            <a:endParaRPr lang="en-US" sz="1326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Unit 29 связаны с деталями электродвигателя и причинами его отказа.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названия деталей и слова, описывающие износ, перегрев и нарушение работы механизма.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раздела: английский термин, перевод, значение
</a:t>
            </a:r>
            <a:endParaRPr lang="en-US" sz="227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29 vocabulary list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348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6" y="1203150"/>
            <a:ext cx="1727746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которую легко 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электродвигатель обычно показывают как наглядную схему с подписями на английском языке. На ней хорошо различимы stator, rotor, shaft, bearings и casing, поэтому слово сразу связывается с изображением и функцией детали.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каждая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Подшипники уменьшают трение, вентилятор отводит тепло, а shaft передаёт вращение дальше по механизму. Такая связь между названием и действием помогает не только запомнить лексику, но и понять смысл технического текста без лишних догадок.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подпись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рисунком указаны terminal box, cooling fan и insulation, ученику проще сопоставить термин, часть двигателя и её роль. Это особенно полезно при чтении инструкций, где описание часто строится вокруг функции узла, а не его внешнего вида.
</a:t>
            </a:r>
            <a:endParaRPr lang="en-US" sz="110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электродвигателя в англоязычном тексте
</a:t>
            </a:r>
            <a:endParaRPr lang="en-US" sz="25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поломки чаще всего встречаются в учебных текстах и практических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перегрев, износ подшипников и повреждение обмоток; именно они требуют наиболее внимательной диагностики.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Unit 29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неисправности упоминаются чаще всего
</a:t>
            </a:r>
            <a:endParaRPr lang="en-US" sz="27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8740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58934"/>
            <a:ext cx="284700" cy="28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74750"/>
            <a:ext cx="284700" cy="2530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неисправностей двигателя на английском языке
</a:t>
            </a:r>
            <a:endParaRPr lang="en-US" sz="2238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Overload часто приводит к перегреву и падению эффективности. В техническом тексте удобно писать, что чрезмерная нагрузка causes overheating and shortens the service life of the motor.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Poor cooling снижает отвод тепла и ускоряет износ деталей. Формулировка due to blocked airflow помогает кратко объяснить, почему температура двигателя становится опасно высокой.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охлаждение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Worn bearings вызывают шум, вибрацию и дополнительное трение. Такая причина часто описывается через конструкцию because of wear, which leads to unstable operation.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Изношенные подшипники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Damaged insulation нарушает безопасность и может вызвать short circuits. В учебных ответах уместно писать, что this fault leads to electrical breakdown and motor failure.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изоляции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Moisture and dust accumulation ухудшают работу вентиляции и контактов. Они часто становятся косвенной причиной, because they block air flow and increase the risk of failure.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 пыль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диагностики неисправности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из учебного текста: от первых симптомов до решения о ремонте или замене.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внешние признаки поломки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3457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Ненормальный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 noise often points to bearing wear, loosened parts or internal friction. In a short description, it helps to show that the problem is mechanical and needs checking.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69673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гари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Burning smell suggests insulation damage, overheating or a serious short circuit. It is one of the clearest signs that the motor must be switched off immediately.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43457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вибрация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vibration usually indicates imbalance, poor fastening or damaged rotating parts. This symptom is easy to notice visually and is often mentioned together with noise.
</a:t>
            </a:r>
            <a:endParaRPr lang="en-US" sz="1250" dirty="0"/>
          </a:p>
        </p:txBody>
      </p:sp>
      <p:sp>
        <p:nvSpPr>
          <p:cNvPr id="15" name="Text 5"/>
          <p:cNvSpPr txBox="1"/>
          <p:nvPr/>
        </p:nvSpPr>
        <p:spPr>
          <a:xfrm>
            <a:off x="4345776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корпуса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Excessive heat is a warning sign of overload, poor cooling or electrical fault. In technical English, it is common to describe the motor as running too hot.
</a:t>
            </a:r>
            <a:endParaRPr lang="en-US" sz="1302" dirty="0"/>
          </a:p>
        </p:txBody>
      </p:sp>
      <p:sp>
        <p:nvSpPr>
          <p:cNvPr id="16" name="Text 6"/>
          <p:cNvSpPr txBox="1"/>
          <p:nvPr/>
        </p:nvSpPr>
        <p:spPr>
          <a:xfrm>
            <a:off x="69673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мощности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Reduced power or a motor that stops unexpectedly usually shows that the fault affects the winding, supply or connections. Such wording is typical in reading and translation tasks.
</a:t>
            </a:r>
            <a:endParaRPr lang="en-US" sz="12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часто встречаются в заданиях по техническому английскому и помогают описывать ремонтные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инструмента важно связывать с его функцией: это облегчает понимание инструкций и последовательности ремонта.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их назначение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vocabulary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базовых признаков и проверок позволяют отличить повреждение обмотки от других отказов двигателя и быстрее выбрать нужное ремонтное действие.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проверок помогают быстро локализовать неисправность обмотки.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29 vocabulary and repair workflow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дефекты дают разные сочетания признаков, поэтому при чтении технического текста важно сопоставлять симптом с вероятной причиной.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характерные сигналы: шум у подшипников, перегрев при плохом охлаждении, потеря мощности при повреждении обмоток и вибрация при ослабленных креплениях.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29; значения условные, для иллюстрации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симптомов и типов неисправностей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описывается ремонт двигателя в английском языке
</a:t>
            </a:r>
            <a:endParaRPr lang="en-US" sz="2332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двигатель выключают, очищают корпус и вентиляционные каналы, затем проверяют видимые повреждения. В английском описании часто используются глаголы to clean, to inspect и to check.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Осмотр и очистка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локализации неисправности заменяют изношенные детали, ремонтируют обмотку, смазывают узлы и собирают двигатель заново. На этом этапе уместны выражения replace the bearing и reassemble the motor.
</a:t>
            </a:r>
            <a:endParaRPr lang="en-US" sz="1321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Ремонт и сборка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 — тестирование: измеряют сопротивление, проверяют направление вращения, уровень шума и нагрев. В отчёте используют формулы test the motor and check the results.
</a:t>
            </a:r>
            <a:endParaRPr lang="en-US" sz="1378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после ремонта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или замена: как принимается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выбора на основе степени повреждения, времени, стоимости, доступности деталей и требований безопасности.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Cleaning and maintenance as part of repair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масляный налёт мешают охлаждению, поэтому корпус, вентилятор и отверстия для воздуха очищают в первую очередь. В английском тексте часто встречаются выражения remove dust и clean the vents.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загрязнений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повышает риск короткого замыкания и ускоряет коррозию контактов. После очистки детали высушивают, проверяют уплотнения и фиксируют состояние клеммной коробки, используя формулу dry the parts.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Просушка деталей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обслуживания важно убедиться, что уплотнения целы, соединения надёжны и внутрь не попадает грязь. В учебных инструкциях часто пишут check the seals and protect against moisture.
</a:t>
            </a:r>
            <a:endParaRPr lang="en-US" sz="1187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защиты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очистка снижает нагрев, уменьшает износ и помогает двигателю работать стабильнее. Поэтому maintenance рассматривается не как отдельный шаг, а как часть ремонта и профилактики одновременно.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ресурсом двигателя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обслуживания влияют на надёжность двигателя и помогают вовремя заметить отклонения.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обслуживание уменьшает риск внезапной остановки и делает неисправности менее вероятными и менее серьёзными.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обслуживания и эффект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maintenance vocabulary; Unit 29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 уроке и в техническом тексте
</a:t>
            </a:r>
            <a:endParaRPr lang="en-US" sz="2355" dirty="0"/>
          </a:p>
        </p:txBody>
      </p:sp>
      <p:sp>
        <p:nvSpPr>
          <p:cNvPr id="10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Отключить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любыми действиями двигатель необходимо выключить и отсоединить от сети. В английских инструкциях это передаётся как switch off the power и disconnect the equipment.
</a:t>
            </a:r>
            <a:endParaRPr lang="en-US" sz="1569" dirty="0"/>
          </a:p>
        </p:txBody>
      </p:sp>
      <p:sp>
        <p:nvSpPr>
          <p:cNvPr id="11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отсутствие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отключения нужно убедиться, что ток действительно отсутствует. Для этого используют формулу check for voltage, которая часто встречается в предупреждениях и учебных инструкциях.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касаться токоведущих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do not touch live parts и keep hands clear подчёркивают базовое правило: ремонт выполняют только при безопасном состоянии оборудования и полной остановке подвижных элементов.
</a:t>
            </a:r>
            <a:endParaRPr lang="en-US" sz="1378" dirty="0"/>
          </a:p>
        </p:txBody>
      </p:sp>
      <p:sp>
        <p:nvSpPr>
          <p:cNvPr id="13" name="Text 5"/>
          <p:cNvSpPr txBox="1"/>
          <p:nvPr/>
        </p:nvSpPr>
        <p:spPr>
          <a:xfrm>
            <a:off x="3893200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Перчатки, аккуратная фиксация деталей и закрытые кожухи уменьшают риск травмы. В техническом английском подобные указания выражаются через imperative forms и short warnings.
</a:t>
            </a:r>
            <a:endParaRPr lang="en-US" sz="1423" dirty="0"/>
          </a:p>
        </p:txBody>
      </p:sp>
      <p:sp>
        <p:nvSpPr>
          <p:cNvPr id="14" name="Text 6"/>
          <p:cNvSpPr txBox="1"/>
          <p:nvPr/>
        </p:nvSpPr>
        <p:spPr>
          <a:xfrm>
            <a:off x="6685068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перед запуском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включением снова осматривают соединения, крепления и подвижные узлы. Такая последовательность помогает избежать повторной поломки и показывает, как язык инструкций связан с практикой.
</a:t>
            </a:r>
            <a:endParaRPr lang="en-US" sz="13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регулярные действия работают постепенно: сначала уменьшаются самые частые отклонения, а затем снижается и число аварийных остановок.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обслуживание, тем ниже риск перегрева, износа и внезапного отказа двигателя.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29; условная динамика для иллюстрации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профилактика снижает количество поломок
</a:t>
            </a:r>
            <a:endParaRPr lang="en-US" sz="2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81" y="1205853"/>
            <a:ext cx="338438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после ремонта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 без 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измеряют no-load current, чтобы убедиться, что двигатель не перегружен. Если значение находится в норме, это подтверждает корректную работу электрической части.
</a:t>
            </a:r>
            <a:endParaRPr lang="en-US" sz="1386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Вибрация и шум
</a:t>
            </a:r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vibration и noise level помогает обнаружить неправильную сборку, дисбаланс или проблему с подшипниками. В отчёте часто пишут, что motor runs smoothly.
</a:t>
            </a:r>
            <a:endParaRPr lang="en-US" sz="1405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пробном запуске следят, остаётся ли temperature stable. Это важно, потому что повторный перегрев может указывать на скрытую неисправность или недостаточную вентиляцию.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rotation direction и работу under load. Если current is within the normal range, ремонт можно считать успешным и безопасным для дальнейшей эксплуатации.
</a:t>
            </a:r>
            <a:endParaRPr lang="en-US" sz="13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29: технический английский, который работает на 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29 учит не только словам, но и логике технического описания: от признаков неисправности до выбора ремонта и проверки результата. Это полезный навык для чтения инструкций и точного ответа.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2026-05-31T18:36:27Z</dcterms:created>
  <dcterms:modified xsi:type="dcterms:W3CDTF">2026-05-31T18:36:27Z</dcterms:modified>
</cp:coreProperties>
</file>