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narratives: как английские stories становятся яснее и ярче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рассказ точнее, живее и выразительнее.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 и зачем оно нужно в рассказе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 или признак и помогает читателю лучше понять, как развиваются события. В английских историях оно делает текст связным, а сцены — более точными и естественными.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groups of adverbs used in narratives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manner показывают, как именно происходит действие: quietly, carefully, bravely. Они помогают представить движение, поведение героя и общий характер сцены без лишних объяснений.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time отвечают на вопрос when: then, later, yesterday, soon, finally. Такие слова выстраивают порядок эпизодов и помогают читателю не потерять ход истории.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place указывают, где происходит событие: here, there, outside, nearby, upstairs. Они делают описание конкретнее и уменьшают повтор однообразных связок вроде and then.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adverbs in English and their role in a story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наречий и их функции в повествовании.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наречий решает свою задачу: одна показывает способ действия, другая — время, третья — место, четвёртая — степень.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adverbs make a scene more vivid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увидеть, как движется герой: ran quickly, walked slowly, dashed ahead. Без них действие звучит слишком обобщённо и не создаёт нужного впечатления.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манера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spoke softly, whispered nervously, answered firmly передают не только слова, но и интонацию. Благодаря этому диалог становится более живым и убедительным.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 кадре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looked around nervously, smiled warmly, arrived late — такие формы добавляют сцене настроение. Читатель быстрее понимает, что чувствует персонаж в конкретный момент.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общих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удачное наречие часто полезнее длинного объяснения. Оно делает глагол точнее и помогает автору показать сцену, а не просто пересказать её.
</a:t>
            </a:r>
            <a:endParaRPr lang="en-US" sz="11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adverbs are most useful in narrative writing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рассказа особенно полезны слова, которые помогают удерживать порядок событий и делать описание конкретным.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важнее всего для связного сюжета; наречия образа действия также очень заметны, потому что оживляют сцены.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примеров narrative writing, 2025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time and sequence in English stories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then и next помогают сразу задать порядок событий. Читатель понимает, с чего всё началось и как развивается сюжет.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эпизоду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 и later соединяют части рассказа без резких скачков. Эти слова особенно полезны в пересказе и личной истории.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Suddenly, immediately и meanwhile делают повествование менее однообразным. Они показывают, что в истории появился новый момент или действие произошло без задержки.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 и eventually подводят к итогy. С их помощью автор ясно показывает, чем закончилась история и какая часть была последней.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наречие работает внутри английского предложения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наречие уточняет действие и делает рассказ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and the mood of a narrative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Happily, warmly и proudly делают эпизод светлее и доброжелательнее. В короткой истории такие наречия помогают передать успех, облегчение или приятную встречу.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Sadly and anxiously помогают показать тревогу или печаль героя. Одно короткое слово может заменить длинное объяснение и сразу задать настроение сцены.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или 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Calmly замедляет сцену и делает её ровнее, а suddenly усиливает напряжение. Контраст между такими наречиями помогает управлять ощущением читателя.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репликах наречия показывают, как именно сказаны слова: softly, impatiently, jokingly. Благодаря этому персонажи звучат по-разному и выглядят более живыми.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 wording and stronger wording in narrative sentences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наречие делает глагол точнее и выразительнее.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сужает значение глагола и помогает выбрать более точное, естественное и образное выражение.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основе classroom writing practice in English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глаголы и точные наречия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 в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осторожно вошёл в тихую библиотеку и whispered softly, чтобы не нарушить тишину. Сразу стало ясно, что он боится быть замеченным. Одно точное наречие сделало сцену спокойной и напряжённой одновременно.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 школьному двору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ученики dashed quickly к выходу, словно боялись опоздать на автобус. Слово quickly сразу передало скорость и спешку, а глагол dashed добавил движение и энергию в короткий эпизод.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у двери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stared blankly на закрытую дверь, не понимая, что случилось. Затем она walked cautiously вперёд и smiled warmly, когда увидела друга. Наречия помогли показать эмоции без длинного объяснения.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школьников с наречиями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наречие и 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нужно выбирать форму, которая действительно уточняет действие. Ошибка He looks happy возможна, но не заменяет наречие там, где нужно описать способ действия, например He runs fast.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усилителей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very, really и so часто повторяют одну и ту же мысль и делают фразу слабее. Лучше оставить одно точное наречие, чем перегружать предложение лишними усилениями.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подходит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звучат неестественно, если наречие не совпадает с действием. Выражение loudly whisper нарушает смысл, потому что шёпот по определению не бывает громким.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поставить в неудобное место, предложение станет тяжёлым или странным. В английском важно проверять, звучит ли фраза естественно для носителя и легко ли её понять.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меняют темп повествования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скорость самого события, а то, как читатель ощущает развитие сцены. Короткие наречия чаще создают резкий переход и напряжение.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динамичнее наречие, тем быстрее воспринимается эпизод; медленные формы помогают задержать внимание и усилить ожидание.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примерам narrative writing; иллюстративная шкала для объяснения темпа.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диалогах и описаниях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наречие помогает понять, как именно говорит персонаж. angrily, softly или jokingly сразу задают тон реплики и делают разговор более живым и правдоподобным.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наречия уточняют, как движется герой или предмет. Слова gently, carefully и quickly помогают увидеть сцену яснее, чем общий глагол без подробности.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места, например nearby, outside или upstairs, быстро показывают, где происходит действие. Это особенно полезно в коротких историях, где важно не терять ориентацию читателя.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характеру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должно подходить ситуации и персонажу. Если герой спокоен, а реплика описана как impatiently, текст начинает звучать неубедительно и теряет доверие читателя.
</a:t>
            </a:r>
            <a:endParaRPr lang="en-US" sz="12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подходит ли наречие предложению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самопроверки при написании короткого английского рассказа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Замены для простых глаголов в рассказе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точное наречие делает действие конкретнее и выразительнее.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наречия сокращают объяснения и сразу уточняют действие, поэтому предложение звучит сильнее и естественнее.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writing skills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помогают построить короткую историю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the boy opened the old box and found a map. Это сразу задаёт начало истории и показывает, с какого события всё запускается. Читатель быстро понимает, кто действует и что стало отправной точкой.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he followed the path across the yard, and suddenly the lights went out. Наречие suddenly меняет настроение сцены и делает эпизод напряжённее. История движется вперёд без лишних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a while, the dog appeared from the shadows, and finally the boy smiled. Последовательные наречия помогают связать эпизоды и довести сюжет до ясного завершения. Читатель не теряет линию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наречия для рассказа в 9 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частотность в языке, а практическую пользу для школьного текста. Слова времени и способа действия дают больше всего опоры для связного пересказа.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ясного рассказа важнее всего наречия времени и образа действия: они удерживают порядок событий и делают сцену более живой.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по типичным заданиям на writing; иллюстративное сравнение для 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эффективно использовать наречия в английском письме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подбирать наречие, которое действительно уточняет действие или признак. Слишком общие слова делают текст слабее, тогда как точная форма сразу создаёт нужный смысл.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оставить наречие, спроси себя, подходит ли оно к ситуации и персонажу. Если слово не добавляет новой информации, лучше убрать его из предложения.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частые very и really ослабляют выразительность. Лучше использовать одно сильное наречие, чем несколько одинаковых усилителей, которые повторяют друг друга.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порядком слов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наречие должно стоять так, чтобы предложение звучало естественно. Если фраза кажется тяжёлой, переставь слово и проверь, легче ли её читать.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наречия делают английские истории яснее и выразительнее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связать события, передать темп, место и настроение сцены. Когда они точны и уместны, рассказ звучит живо, логично и понятнее для читателя.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2026-05-31T11:24:29Z</dcterms:created>
  <dcterms:modified xsi:type="dcterms:W3CDTF">2026-05-31T11:24:29Z</dcterms:modified>
</cp:coreProperties>
</file>