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Интернет как способ, средство и среда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связывает людей на расстоянии и позволяет обмениваться сообщениями почти мгновенно.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стал частью школьной жизни: вы ищете сведения, отправляете задания, общаетесь в классных чатах и участвуете в проектах. Раньше связь держалась на письмах, звонках и встречах, а сегодня сообщение уходит за секунды.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интернета важна для семиклассников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29420"/>
            <a:ext cx="521700" cy="41736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способ общения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позволяют быстро обмениваться короткими сообщениями и голосовыми. Удобны групповые чаты класса для уточнения заданий, обсуждения идей и координации работы без долгих ожиданий.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чаты
</a:t>
            </a:r>
            <a:endParaRPr lang="en-US" sz="118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 помогает видеть собеседника, замечать эмоции и поддерживать контакт. Её используют, когда важны тон разговора и невербальные сигналы, например при обсуждении проекта.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Видеозвонки
</a:t>
            </a:r>
            <a:endParaRPr lang="en-US" sz="1228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подходит для более официальных сообщений и отправки файлов. Её выбирают, когда нужно аккуратно оформить обращение, прикрепить документ и сохранить переписку в понятном виде.
</a:t>
            </a:r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
</a:t>
            </a:r>
            <a:endParaRPr lang="en-US" sz="1225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дают возможность отвечать на сообщения, дополнять идеи и задавать вопросы публично. Это помогает обмениваться мнениями, особенно при обсуждении школьных тем и результатов работы.
</a:t>
            </a:r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и обсуждения
</a:t>
            </a:r>
            <a:endParaRPr lang="en-US" sz="1158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Форумы объединяют людей, которым интересна одна тема. Сообщения там часто остаются в виде тем, а ответы могут читать многие участники, что удобно для поиска решений и советов.
</a:t>
            </a:r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Форумы
</a:t>
            </a:r>
            <a:endParaRPr lang="en-US" sz="12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можно передавать
</a:t>
            </a:r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передает не только текст, но и фотографии, аудиосообщения, видео, документы и ссылки. Так можно отправить презентацию, рисунок или файл с домашним заданием и учебными материалами.
</a:t>
            </a:r>
            <a:endParaRPr lang="en-US" sz="1761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средство передачи информации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устройства подключаются друг к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объединяет телефоны, планшеты и компьютеры через соединение, серверы и облачные сервисы. В итоге файл оказывается доступным нужным людям после обмена через мессенджер и облачное хранилище.
</a:t>
            </a:r>
            <a:endParaRPr lang="en-US" sz="15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происходит онлайн-общение
</a:t>
            </a:r>
            <a:endParaRPr lang="en-US" sz="300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школьной практике мессенджеры и соцсети часто используют для коротких сообщений, фото и групповых переписок, а почту — для более формальных отправок.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структуру каналов, видно смещение в сторону быстрых форматов: короткие тексты, фото и голос удобнее, чем длинные письма.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представлены в виде учебного примера для визуализации распределения каналов общения.
</a:t>
            </a:r>
            <a:endParaRPr lang="en-US" sz="15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цифрового общения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 экономит время: можно быстро связаться с родными и друзьями, даже если они живут далеко. Сообщения доходят почти сразу и помогают поддерживать регулярный контакт.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облегчают совместную учебу: вы задаете вопросы, пересылаете материалы, обсуждаете задания и работаете в одной группе. Так проще договориться и не терять важные договоренности.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полезен для общения людей из разных городов и стран: расстояние перестает быть главной преградой. Это расширяет круг знакомых по интересам и делает учебные проекты доступнее.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267" y="1324100"/>
            <a:ext cx="3945131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общения в интернете и их особенности
</a:t>
            </a:r>
            <a:endParaRPr lang="en-US" sz="284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выбрать подходящий канал: у каждого формата общения свои скорость, пример и сильная сторона для учебы и повседневных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общения удобна для своей цели: для быстроты чаще выбирают чаты, для официальных просьб — почту, для выражения эмоций — видеосвязь.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типичным сценариям использования сервисов (учебное обобщение).
</a:t>
            </a:r>
            <a:endParaRPr lang="en-US" sz="15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сообщение проходит через интернет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маршрут данных: от ввода до доставки получателю (текст, голос, видео, файл).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среда общения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общения — это пространство, где люди взаимодействуют постоянно и по разным поводам. Это школьные чаты, группы по интересам, игровые команды, образовательные платформы и социальные сети.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среде действуют свои правила: короткие сообщения, эмодзи и сокращения, история переписки и возможность быстро включать много людей в разговор.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часто остаются доступными надолго: их можно перечитывать, пересылать и сохранять. Поэтому важно сразу писать вдумчиво и уважительно.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разговором решаются задачи: обсудить домашнее задание, договориться о встрече онлайн или собрать идеи для проекта в одной беседе.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и его значение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включает сообщения, фотографии, комментарии, лайки, подписки и историю поиска. Даже если публикацию удалить, след может остаться в пересланных сообщениях, скриншотах или архивных копиях.
</a:t>
            </a:r>
            <a:endParaRPr lang="en-US" sz="1538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влияет на репутацию и помогает понять, как вести себя безопасно: стоит думать, что вы отправляете и кому это может попасть. Осознанное поведение снижает риски в сети.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риски интернет-общения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риски «взвешиваются» разными привычками: чем внимательнее ученик к источникам и собеседникам, тем безопаснее и полезнее становится онлайн-общение.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интернет помогает учиться и поддерживать связь, но требует контроля поведения, проверки ссылок и умеренности экранного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без точных статистических данных; актуальность — 2026-05-13.
</a:t>
            </a:r>
            <a:endParaRPr lang="en-US" sz="14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общения онлайн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с уважением: обращайтесь по имени, избегайте сарказма и обидных формулировок. Даже короткое сообщение может задеть, поэтому перечитайте перед отправкой.
</a:t>
            </a:r>
            <a:endParaRPr lang="en-US" sz="130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адресата и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переслать сообщение или файл, убедитесь, что адрес указан верно. Следите за смыслом: иногда одно слово меняет тон всего разговора.
</a:t>
            </a:r>
            <a:endParaRPr lang="en-US" sz="137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вместо грубости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сообщения ясными: коротко объясните, что нужно, и задайте конкретный вопрос. Не используйте оскорбления, угрозы и «унижающие» выражения.
</a:t>
            </a:r>
            <a:endParaRPr lang="en-US" sz="1323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личным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публикуйте чужие фото, адреса и номера без согласия. Не делитесь личными данными, паролями и кодами подтверждения — это может привести к проблемам.
</a:t>
            </a:r>
            <a:endParaRPr lang="en-US" sz="13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опасное сообщение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сообщений при подозрительных признаках (учебная схема).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013" y="1324100"/>
            <a:ext cx="3757640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живого и сетевого общения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онлайн-форматы дают удобство и скорость, но имеют особенности: зависимость от сети и сохранение сообщений.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зависит от цели: для настроения лучше встреча или видео, для учебных уточнений — чат, а для экстренной связи — телефон.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форматов общения (обобщение практики).
</a:t>
            </a:r>
            <a:endParaRPr lang="en-US" sz="14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Полезность растет, когда сообщения короткие и вежливые, без лишних пересылок. Для семиклассника интернет становится рабочим инструментом: общение помогает согласовать действия и быстрее разобраться в учебе.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 учебе и школьной жизни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искать сведения для докладов и проектов, находить иллюстрации и примеры, а затем оформлять материалы. Важно выбирать проверенные источники и фиксировать, откуда взяты факты.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 и школьные чаты упрощают организацию: можно узнавать расписание, изменения в заданиях и сроки контрольных. Так меньше времени уходит на уточнения у разных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интернет меняет время общения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день коротких сообщений обычно больше, а длинных разговоров меньше. Онлайн-общение чаще распадается на части: переписка и уточнения идут «между делами».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фрагментированный характер общения в школе и дома: чтобы не устать, важно дозировать уведомления и чередовать онлайн и офлайн.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без точной статистики; 2026-05-13.
</a:t>
            </a:r>
            <a:endParaRPr lang="en-US" sz="15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без границ: семья, друзья, интересы
</a:t>
            </a:r>
            <a:endParaRPr lang="en-US" sz="2878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репетиция из разных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подключаются к видеосвязи и повторяют танец по роликам. Один участник из другого города показывает свой вариант движений, а остальные корректируют вместе с ним. Через комментарии они договариваются о следующей репетиции и сохраняют план.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дальней переписке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раз в неделю созваниваются и делятся новостями семьи: кто чем занимается в школе и какие книги понравились. Даже если встреча откладывается, переписка помогает чувствовать связь. Когда появляются спорные вопросы, они обсуждают спокойно и по шагам в чате.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интерес объединяет быстрее, чем расстояние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по рисованию участники из разных мест выкладывают свои эскизы и получают советы. Один пишет замечания по цветам, другой — по композиции. Так рождаются совместные идеи, а готовые работы легче показать родным и друзьям.
</a:t>
            </a:r>
            <a:endParaRPr lang="en-US" sz="10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потеряться в потоке сообщений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Сразу: ограничьте уведомления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Отключите лишние оповещения от чатов и игр, оставив только важные учебные каналы. Так вы меньше отвлекаетесь в момент выполнения домашней работы.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Ежедневно: проверяйте информацию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пересылать новость или ссылку, убедитесь, что источник понятен и сообщение не пугает без причины. При сомнениях покажите учителю или взрослому.
</a:t>
            </a:r>
            <a:endParaRPr lang="en-US" sz="11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перерывах: делайте «офлайн-окна»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Установите короткие паузы без телефона: вода, разминка, разговор с родными. Такие перерывы помогают быстрее возвращаться к заданию и снижают усталость.
</a:t>
            </a:r>
            <a:endParaRPr lang="en-US" sz="1103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дня: разделите важное и неважное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в отдельный список, что нужно сделать завтра, а остальное — отложите. Баланс онлайн и офлайн поддерживает внимание и улучшает отдых.
</a:t>
            </a:r>
            <a:endParaRPr lang="en-US" sz="11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 станет привычнее: качество изображения и звука улучшается, а устройства становятся доступнее. Это позволит учиться и обсуждать проекты в реальном времени чаще, чем сейчас.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измениться в будущем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 будет развиваться: появятся новые способы тренировки навыков, больше интерактивных заданий и персональных подсказок. При этом возрастёт потребность проверять информацию и источники.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 и более умные платформы упростят поиск материалов и организацию учебных задач. Однако важно сохранять критическое мышление: помощник может ошибаться, если данные неверные.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 грамотное поведение в сети станет ещё важнее, потому что интернет сильнее влияет на общение, учебу и повседневные дела. Для этого нужны знания о приватности и правилах вежливости.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интернет как способ, средство и среда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одновременно помогает общаться, передавать информацию и взаимодействовать с другими людьми. Он ускоряет связь и расширяет возможности учебы, но требует ответственности: понятной коммуникации, защиты личных данных и осторожности.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2026-05-13T16:06:42Z</dcterms:created>
  <dcterms:modified xsi:type="dcterms:W3CDTF">2026-05-13T16:06:42Z</dcterms:modified>
</cp:coreProperties>
</file>