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Паукообразные: ключевые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7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— разнообразные животные с восемью ногами и важной ролью в природе.
</a:t>
            </a:r>
            <a:endParaRPr lang="en-US" sz="377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паукообразных в экосистемах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появились более 420 миллионов лет назад. Их отличает уникальное строение и способы жизнедеятельности по сравнению с насекомыми и ракообразными, что подчёркивает их эволюционную устойчивость.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класса Паукообразные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(Araneae) выделяются способностью плести ловчие сети для охоты и имеют ядовитые железы.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(Scorpiones) обладают ядовитым жалом на хвосте и большими клешнями для захвата добычи.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(Acari) — разнообразная группа эктопаразитов, обитающих на животных и растениях, некоторые переносят болезни.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(Opiliones) имеют длинные ноги и питаются разнообразной органикой, не плетут паутину.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паукообразных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органы и органы зрения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паукообразных состоит из головогруди и брюшка, содержит четыре пары ходильных ног, что обеспечивает отлично скоординированное движение.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Ротовые органы представлены хелицерами для захвата и обработки пищи, а педипальпами — чувствительными хватательными органами. Глазков обычно от двух до восьми, сгруппированных на головогруди.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паутины и яда у пауков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Паутины вырабатываются специализированными железами на брюшке, что позволяет паукам ловить добычу эффективно и строить укрытия.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используется для быстрой парализации жертв, его состав варьируется в зависимости от вида и обычно не представляет угрозы для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играет важную роль в размножении и защите потомства, а также помогает в перемещении по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1844378"/>
            <a:ext cx="4007700" cy="20568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признаки основных отрядов паукообразных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пищевые и экологические особенности основных групп паукообразных, выделяя их уникальность.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напрямую связаны с образом жизни и экологической функцией каждого отряда.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животных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пауков: от гигантских терафоз до искусных кругопрядов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Таракановые пауки, или терафозы, достигают до 30 см в размахе ног. Они населяют влажные тропики Южной Америки, где занимают место крупных хищников среди насекомых и мелких животных.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Терафозы — гиганты тропиков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Пауки-кругопряды известны своими круглыми паутинами диаметром до 1,5 метра. Их сложные сети создают эффективные ловушки, адаптированные к среде обитания и типу добычи.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Кругопряды — мастера ловчих сетей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основных отрядов паукообразных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 клещи составляют подавляющее большинство известных видов паукообразных, подчёркивая их биологическое разнообразие.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клещей и пауков способствует их важной роли в экосистемах и адаптивной успешности.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каталог паукообразных,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обитают в самых разных местах — от влажных лесов до сухих пустынь и высокогорных районов, что требует различных приспособлений к климату и ландшафту.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ведут скрытный образ жизни в подземных норах, другие освоили городские постройки, проявляя высокую пластичность к условиям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паукообразных: приспособления и разнообразие
</a:t>
            </a:r>
            <a:endParaRPr lang="en-US" sz="17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стратегии охоты у паукообразных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используют паутину как активную ловушку, эффективно задерживая насекомых для последующего поедания.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охотятся активно, используя ядовитое жало и клешни для поимки и обездвиживания добычи.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Сенокосцы применяют пассивное ожидание, не используя паутину, а ловят добычу с помощью длинных ног и быстроты реакции.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стратегии обеспечивают поддержание баланса численности вредителей и способствуют экосистемному равновесию.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паука: последовательность этапов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биологические исследования жизненных циклов пауков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защиты и поведение при угрозе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используют мимикрию и маскировку, чтобы сливаться с окружающей средой и избежать хищников, а при угрозе быстро выделяют паутину для отпугивания врагов или запутывания.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демонстрируют угрожающее поведение: поднимают ядовитое жало и щёлкают массивными клешнями, что служит предупреждением для потенциальных хищников.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защищаются, вгрызаясь в кожу хозяина, обеспечивая собой надежное прикрепление; некоторые виды имитируют внешний вид более опасных животных для самообороны.
</a:t>
            </a:r>
            <a:endParaRPr lang="en-US" sz="11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Скорпионы: строение и экология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имеют разделённое на сегменты брюшко и крупные педипальпы с клешнями. На конце хвоста находится ядовитое жало, используемое для защиты и охоты. Благодаря этому строению они успешно выживают в суровых условиях.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строение скорпионов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скорпионов обитает в сухих регионах — пустынях и полупустынях. Некоторые виды способны светиться под ультрафиолетовым светом из-за особых веществ в экзоскелете, что помогает им в ориентации и коммуникации.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светящаяся особенность
</a:t>
            </a:r>
            <a:endParaRPr lang="en-US" sz="12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Клещи: роль в природе и угрозы для человека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выступают эктопаразитами, присасываясь к животным, птицам и человеку для питания кровью, что делает их важными переносчиками инфекций.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переносят опасные заболевания, в том числе боррелиоз и клещевой энцефалит, которые требуют своевременной диагностики и лечения для предотвращения серьёзных осложнений.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клещей достигает пика весной и летом, именно в этот период риск укусов возрастает, особенно при посещении лесов и полевых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клещей могут вызывать аллергические реакции, воспаление и инфекции, поэтому важно соблюдать меры предосторожности и своевременно удалять клещей с кожи.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паукообразных: взаимодействие с другими организмами
</a:t>
            </a:r>
            <a:endParaRPr lang="en-US" sz="2227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контролируют популяции вредных насекомых, предотвращая чрезмерное размножение и поддерживая экологическое равновесие в разнообразных биотопах.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для многих хищников, включая птиц и мелких млекопитающих, играя важную роль в пищевых цепях и биоразнообразии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паукообразных на человека: польза и опасности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нейротоксинов, содержащихся в ядах пауков и скорпионов, способствует созданию новых медицинских препаратов и инновационных способов лечения.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Паутина пауков вдохновила разработку прочных биоматериалов, обладающих высокой эластичностью и устойчивостью к разрыву, применяемых в технике и медицине.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пользы, паукообразные вызывают опасения через укусы ядовитых видов и распостранение клещами различных заболеваний среди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22890"/>
            <a:ext cx="4007700" cy="18918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паукообразные: виды и регионы обитания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сведения о наиболее опасных представителях паукообразных, их токсичности и географии распространения.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сильное ядовитое действие, летальные случаи очень редки при своевременной медицинской помощи.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Всемирная организация здравоохранения (ВОЗ)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новых видов и классификация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молекулярные методы позволяют открывать новые виды паукообразных и уточнять их систематическое положение, расширяя научные представления о биологическом разнообразии.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материалов на основе структуры паутины и совершенствование диагностики клещевых болезней демонстрируют важность паукообразных в науке и прикладных технологиях.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ДНК-исследования и систематика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и медицина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994" y="1479100"/>
            <a:ext cx="185812" cy="297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паукообразных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паук — голиаф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Theraphosa blondi — крупнейший современный паук, достигающий массы до 170 граммов и размаха ножек более 30 сантиметров.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скорпионов к температуре
</a:t>
            </a:r>
            <a:endParaRPr lang="en-US" sz="1044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способны выживать в экстремальных температурах от минус 30°C до плюс 50°C, что делает их одними из самых выносливых животных.
</a:t>
            </a:r>
            <a:endParaRPr lang="en-US" sz="1189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самцам крестовиков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пауков-крестовиков приносят самкам пищевой подарок, что повышает шансы на успешное спаривание и укрепляет их взаимоотношения.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играют ключевую роль в поддержании экосистем, служат объектами научных исследований и основой для биотехнологических разработок. Их сохранение важно для устойчивости природы и здоровья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паукообразных для науки и жизни человека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2026-05-08T19:53:15Z</dcterms:created>
  <dcterms:modified xsi:type="dcterms:W3CDTF">2026-05-08T19:53:15Z</dcterms:modified>
</cp:coreProperties>
</file>