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Шолоховский вопрос: истина и вера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об авторстве и смысле правды в одном романе.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начал публиковать «Тихий Дон» в 1928 году. Роман соединяет судьбу автора, историю Донского края и масштабную картину революции, войны и распада привычного мира.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«Тихий Дон»: роман эпохи перелома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года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возраст породил сомнения в том, как столь молодой автор смог создать текст эпического масштаба.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было Шолохову, когда вышли первые книги романа.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годам: М. А. Шолохов родился в 1905 году, первые книги «Тихого Дона» публиковались с 1928 года.
</a:t>
            </a:r>
            <a:endParaRPr lang="en-US" sz="66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Донского края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вошёл в литературу как автор «Тихого Дона», «Поднятой целины» и «Судьбы человека». Его проза связана с донской средой, исторической памятью и темой народной жизни.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всесоюзного масштаба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1965 году он получил Нобелевскую премию по литературе. Это усилило его общественный авторитет и сделало спор об авторстве не только литературным, но и культурно-историческим.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путь и общественный образ Шолохова
</a:t>
            </a:r>
            <a:endParaRPr lang="en-US" sz="29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0304" y="2477750"/>
            <a:ext cx="209649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показывают, как литературный спор превращался в долгую текстологическую и архивную проверку.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появлялось материалов, тем меньше оставалось оснований для публичных сомнений, но интерес к спору сохранялся.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публикаций и последующих филологических исследований «Тихого Дона».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спора об авторстве «Тихого Дона»
</a:t>
            </a:r>
            <a:endParaRPr lang="en-US" sz="25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авторства Шолохова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фрагменты рукописей, правки и письма показывают, что Шолохов действительно работал над текстом постепенно и многократно возвращался к его переработке.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родным краем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обычаи и историческая память Донского края в романе соотносятся с биографией Шолохова, что усиливает доверие к его авторству и жизненной основе произведения.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зрелость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связывают силу романа с долгой работой над материалом, опытом наблюдений и умением объединить частную судьбу с широким историческим полотном.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достоверность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точно переданы донская речь, бытовые детали и особенности казачьего быта. Такая точность обычно достигается длительным наблюдением и глубоким знанием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Сомнения усиливала молодость Шолохова: общественности было трудно поверить, что автор столь рано создал роман такой сложности, масштаба и стилистической зрелости.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мешала и неполнота архива: не все черновики были доступны, поэтому этапы работы над текстом оставались не до конца проверяемыми.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литературоведении обсуждалась версия о возможной связи с не найденным текстом Фёдора Крюкова, однако убедительных доказательств этой гипотезы так и не представили.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показал, что литературная репутация строится не только на таланте, но и на доверии к источникам, документам и научной проверке.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скептиков и пределы сомнений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спора влияли не только архивы, но и развитие методов анализа текста, которые сделали проверку более строгой.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доверие к авторству росло, а публичные сомнения постепенно ослабевали по мере появления новых доказательств.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публикаций, архивных находок и филологических исследований по истории спора об авторстве «Тихого Дона».
</a:t>
            </a:r>
            <a:endParaRPr lang="en-US" sz="958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отношение к авторству романа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Истина как историческая достоверность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точно передаёт не только события Первой мировой войны и Гражданской войны, но и ощущение распада привычного уклада, когда старые правила уже не работают.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в «Тихом Доне» видна в деталях повседневности: в страхе людей, социальной вражде, усталости от насилия и постоянной неопределённости.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Григория Мелехова делает историческую катастрофу личной и зримой. Через один человеческий путь раскрывается масштаб эпохи и цена перелома для целого мира.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не получает готового ответа на главный вопрос жизни. Его выборы постоянно сталкиваются с долгом, любовью и внутренним чувством справедливости.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и Наталья показывают, что истина в романе связана не с громкими словами, а с верностью, страданием, заботой и ценой личного чувства.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Пантелей Прокофьевич воплощает силу традиции, но и её уязвимость перед историческим сломом. Старый порядок уже не способен защитить семью от беды.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Шолохова истина не совпадает с лозунгом или приказом. Она требует совести, памяти о близких и понимания, что человеческая жизнь не может быть разменной монетой.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Истина как нравственный выбор героев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Григория Мелехова между истиной и заблуждением
</a:t>
            </a:r>
            <a:endParaRPr lang="en-US" sz="2006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романа: от мирной хуторской жизни до возвращения к дому, земле и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праздник как центр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хуторе праздник собирает людей вокруг храма, общего стола и привычных обрядов. Звон, молитва и церковная речь напоминают, что жизнь казачьей семьи держится не только на труде, но и на чувстве принадлежности к общему порядку.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хранитель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важны не только родство и достаток, но и уважение к старшим, к имени рода, к памяти о предках. Дом в романе становится местом, где человек учится ответственности и различает добро, долг и утрату.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привычного уклада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война, привычные обычаи перестают защищать людей от страха и вражды. То, что прежде объединяло хутор, теперь оказывается уязвимым, и духовная опора казачьего мира переживает тяжелое испытание.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казачьем мире: религия, семья, традиция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59283"/>
            <a:ext cx="438000" cy="38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1025" y="164050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9400" y="1659283"/>
            <a:ext cx="438000" cy="3893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остаются людьми, когда способны пожалеть другого даже после жестокости и утрат. Именно сострадание не позволяет роману превратиться в рассказ только о ненависти.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возвращение 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повседневный труд напоминают о возможности начать заново. Простая работа становится знаком внутренней устойчивости, которая сильнее исторического хаоса.
</a:t>
            </a:r>
            <a:endParaRPr lang="en-US" sz="1389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обещает победы, но сохраняет надежду на продолжение пути. Дом, семья и память о близких помогают человеку не потерять себя после катастрофы.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человека и надежда после трагедии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1366" y="1771425"/>
            <a:ext cx="4039668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виды правды и веры складываются в единый смысл романа.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катастрофа разрушает устойчивые формы жизни, но не отменяет поиск смысла, ответственности и духовной опоры.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«Тихий Дон»; школьное литературоведческое прочтение темы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Истина и вера в основных смысловых линиях романа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вокруг столкновения личной жизни с историческим насилием. Семейные связи, земля и честь не менее важны, чем политические лозунги.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конфликт сосредоточен в войне и семье: именно они определяют выбор героев и разрушают привычный порядок.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М. А. Шолохова «Тихий Дон»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конфликта в «Тихом Доне»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Шолохова как признанного советского писателя укреплял доверие к его книгам, но одновременно делал любой спор об авторстве особенно заметным и идеологически чувствительным.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официального признания талант автора воспринимался как часть культурного авторитета эпохи. Поэтому сомнения в происхождении текста затрагивали не только литературу, но и общественную репутацию.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Дискуссия о «Тихом Доне» показала, что в советской культуре вопрос об авторстве мог превращаться в спор о праве писателя говорить правду о революции и Гражданской войне.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советская эпоха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проверки текста
</a:t>
            </a:r>
            <a:endParaRPr lang="en-US" sz="2095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сравнивают рукописи, правки и варианты текста, чтобы восстановить ход работы автора и увидеть, как возникал окончательный вид романа.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документы позволяют связать рукописи, письма и свидетельства современников. Такой материал особенно важен там, где долго не хватало прямых доказательств.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речи, диалога и авторского синтаксиса сопоставляются с языком эпохи. Так исследователи уточняют, где в романе индивидуальный стиль, а где общая литературная традиция.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анализ сопоставляет лексику, синтаксис и частотность слов. Это помогает проверить, насколько текст согласуется с другими произведениями писателя.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 доказательство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Шолоховский вопрос напоминает, что яркая гипотеза еще не является фактом. Чтобы отличить предположение от доказательства, нужны проверяемые источники, внимательное чтение и научная добросовестность.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шолоховский вопрос важен сегодня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этот спор помогает увидеть, как распространяются неподтвержденные версии и почему экспертиза требует доверия. Он также учит уважать художественную правду, не подменяя ее слухами.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спор о романе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соотносятся факт, текст и вера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от рукописи к интерпретации романа и читательскому доверию.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романа проверяется, а не предполагается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Шолоховский вопрос объединяет филологию, историю и нравственный выбор читателя. Спор об авторстве важен, но еще важнее то, что «Тихий Дон» сохраняет художественную правду и учит ответственности за слово.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2026-05-20T01:57:56Z</dcterms:created>
  <dcterms:modified xsi:type="dcterms:W3CDTF">2026-05-20T01:57:56Z</dcterms:modified>
</cp:coreProperties>
</file>