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Прощанье в литературе: чувство, сюжет и человеческий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тексте раскрывает чувства, характер и поворот судьбы.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прощания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помогает понять, как герой переживает разлуку, перемены и внутренний выбор. На уроке мы увидим, как в таких сценах раскрываются верность, благодарность, память и надежда.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понятия, связанные с прощанием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обозначает сам момент ухода или разлуки. В литературе оно часто звучит спокойно, но за ним может скрываться боль, тревога или тихая надежда на новую встречу.
</a:t>
            </a:r>
            <a:endParaRPr lang="en-US" sz="1279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нередко сопровождается тёплыми словами за всё пережитое вместе. Такие чувства делают сцену человечной и показывают, что связь между героями была по-настоящему значимой.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превращает прощание не в конец, а в часть общей истории. Именно поэтому в тексте важны письма, фотографии, слова напутствия и детали, которые остаются надолго.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 проводы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Поезд, дорога, чемодан, вокзал — частые знаки расставания в литературе. Они помогают почувствовать движение времени и особую напряжённость момента, когда герой уходит из привычного мира.
</a:t>
            </a:r>
            <a:endParaRPr lang="en-US" sz="1219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Прощальная реплика часто звучит особенно сильно, потому что в ней подводится итог отношениям. Одно короткое слово может передать смелость, боль, уважение или желание сохранить связь.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в обычный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прощание часто звучит быстро и почти незаметно: «до завтра», «пока», «счастливого пути». Но в литературе даже такая простая фраза может стать важным моментом, если через неё раскрывается близость людей и их скрытые чувства.
</a:t>
            </a:r>
            <a:endParaRPr lang="en-US" sz="121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расставание становится событием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уезжает, пишет письмо или остаётся один на вокзале, сцена сразу приобретает особую глубину. Предметы вроде чемодана, билета или школьного коридора помогают читателю увидеть не только действие, но и переживание.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прощание редко заканчивается самой сценой. Чаще оно продолжается в памяти, в обещании вернуться и в тех вещах, которые напоминают о человеке: записке, фотографии, книге с подписью или последнем взгляде.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жизни и в художественном тексте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соединяются в сцене прощания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сцена может одновременно быть печальной, тёплой и светлой: именно сочетание чувств делает её правдоподобной.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эмоции — грусть и надежда, но рядом с ними почти всегда есть любовь, тревога и благодарность.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типичных литературных сцен прощания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прощание в литературе вызывает сильный отклик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связано с потерей привычного мира, поэтому читатель легко узнаёт в нём собственный опыт смены класса, друзей, учителя или места жительства.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сцене герой оказывается перед выбором: скрыть чувства, сказать правду, поблагодарить или уйти молча. Именно выбор показывает его характер.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часто делает видимыми смелость, верность, сострадание или слабость персонажа. Через этот момент автор подчёркивает, что для героя действительно важно.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понятны ситуации перехода, когда меняется привычная жизнь. Поэтому прощание в литературе воспринимается не как абстрактная тема, а как близкий и личный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сцена прощания в литературном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действий и чувств в момент расставания.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символы прощания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Рукопожатие, объятие, поклон или взмах рукой делают момент расставания зримым и понятным без долгих объяснений. Такие детали показывают отношение героев точнее, чем длинный рассказ.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фотография, билет, платок, чемодан или окно вагона становятся знаками того, что связь не оборвалась окончательно. В тексте эти предметы сохраняют память о человеке и усиливают чувство утраты.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63708"/>
            <a:ext cx="4176900" cy="25982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прощания и их художественные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форма прощания зависит от ситуации, отношений и значения сцены для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расставание для героев и сюжета, тем более выразительными становятся слова, жесты и детали сцены.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 типичным литературным ситуациям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как средство раскрытия характера героя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осознания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встреча заканчивается. Уже здесь видно, умеет ли он принять перемены спокойно или отвечает страхом, раздражением и упрямством.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слова 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прощальной сцене особенно заметны благодарность, честность, молчание или резкий отказ. Эти детали помогают понять, насколько герой зрелый, мягкий или гордый.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расставания остаётся не только событие, но и впечатление о человеке. Прощание становится проверкой на человечность, верность и внутреннюю силу.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прощания в лирике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прощание звучит особенно сильно благодаря повтору, обращению и восклицанию. Короткие строки и ритм помогают передать дрожь чувства и напряжение момента.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последнего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связывают расставание с дорогой, вечером, закатом, поездом или окном вагона. Такие образы делают прощание не только личным переживанием, но и символом памяти и надежды.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прощальных текстах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сценах важны не только чувства, но и слова, которые остаются после расставания: письмо, обещание, воспоминание.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прощание в литературе связано с памятью и надеждой, а значит, оно не обрывает связь между героями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урока по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прощания как важная часть подростковой жизни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школе может быть очень коротким, но для подростка оно часто означает конец привычного круга общения, общего дела или важного этапа взросления.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такие моменты при переходе в новый класс, уходе учителя или переезде одноклассника: именно тогда яснее всего ощущается ценность дружбы и поддержки.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сцены школьных проводов близки читателю, потому что в них сочетаются знакомые чувства: неловкость, благодарность, сожаление и ожидание новой встречи.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поддержка меняет смысл прощания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добрые слова превращают расставание в уважительный и тёплый момент.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 память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удерживают письма, фотографии, записи в дневнике и подарки с надписью. Они помогают герою не потерять связь с человеком, даже если встреча уже закончилась.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такие детали превращают прощание в часть общей истории. Благодаря им расставание запоминается не только как утрата, но и как важный жизненный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легче пережить расставание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особенно важна в первые дни, когда человеку трудно принять перемены и сохранить спокойный ритм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помогают близкие люди и новые цели: они возвращают ощущение опоры и движения вперёд.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Прощальные слова в разных жизненных ситуациях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 меняются слова прощания в зависимости от места, отношений и степени близости.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звучит по-разному: чем ближе люди, тем теплее и личнее становятся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речевыми формулами прощания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разных культурах и литературных традициях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традициях важны рукопожатие или поклон, в других — объятие. Жест показывает уважение и помогает выразить отношение без лишних слов.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может быть более сдержанным или, наоборот, очень тёплым. Это зависит от норм общения, возраста, статуса и привычек конкретной культуры.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прощания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Благодарность, пожелание доброго пути и обещание помнить встречаются во многих языках. Такие формулы делают расставание вежливым и человечным.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быт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культуру через детали прощания: так читатель лучше понимает время, место действия, обычаи и характер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о прощании в литературе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всегда связано с отношениями между людьми. Оно показывает, что для героя важнее всего: дружба, долг, любовь, память или честность в трудный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расставания может быть тихой, печальной или торжественной, но почти всегда в ней слышны личные чувства. Поэтому она особенно хорошо раскрывает характер персонажа.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благодарность и надежда делают прощание не пустым концом, а значимым эпизодом сюжета, который остаётся в памяти читателя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как проверка чувств и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прощание показывает, как человек взрослеет: учится благодарить, помнить, уважать другого и идти дальше. Поэтому эта тема особенно важна для понимания героя и самого себя.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2026-05-23T01:48:08Z</dcterms:created>
  <dcterms:modified xsi:type="dcterms:W3CDTF">2026-05-23T01:48:08Z</dcterms:modified>
</cp:coreProperties>
</file>