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Мейоз: редукционное деление и генетическое разнообразие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мейоз сохраняет число хромосом и создаёт наследственную изменчивость?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мейоз необходим живым организмам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идёт в половых клетках животных и спорообразующих тканях растений. Он нужен для образования гамет и спор, а также для сохранения постоянного числа хромосом в поколениях после оплодотворения.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Исходная клетка перед мейозом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211800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Диплоидный старт
</a:t>
            </a:r>
            <a:pPr algn="l" indent="0" marL="0">
              <a:lnSpc>
                <a:spcPct val="115000"/>
              </a:lnSpc>
              <a:buNone/>
            </a:pPr>
            <a:r>
              <a:rPr lang="en-US" sz="5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начинается с диплоидной клетки, содержащей двойной набор хромосом. Это исходное состояние важно, потому что именно оно позволяет в дальнейшем уменьшить набор вдвое и сохранить видовой кариотип.
</a:t>
            </a:r>
            <a:endParaRPr lang="en-US" sz="1048" dirty="0"/>
          </a:p>
        </p:txBody>
      </p:sp>
      <p:sp>
        <p:nvSpPr>
          <p:cNvPr id="11" name="Text 3"/>
          <p:cNvSpPr txBox="1"/>
          <p:nvPr/>
        </p:nvSpPr>
        <p:spPr>
          <a:xfrm>
            <a:off x="494225" y="2151552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Удвоение ДНК
</a:t>
            </a:r>
            <a:pPr algn="l" indent="0" marL="0">
              <a:lnSpc>
                <a:spcPct val="115000"/>
              </a:lnSpc>
              <a:buNone/>
            </a:pPr>
            <a:r>
              <a:rPr lang="en-US" sz="5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первым делением в интерфазе происходит репликация ДНК. Поэтому каждая хромосома становится двуххроматидной, а сестринские хроматиды остаются соединёнными до следующих стадий мейоза.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3091303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двум делениям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первого деления второго удвоения ДНК не происходит. Благодаря этому мейоз отличается от обычного клеточного цикла и приводит к образованию гаплоидных клеток.
</a:t>
            </a:r>
            <a:endParaRPr lang="en-US" sz="1140" dirty="0"/>
          </a:p>
        </p:txBody>
      </p:sp>
      <p:sp>
        <p:nvSpPr>
          <p:cNvPr id="13" name="Text 5"/>
          <p:cNvSpPr txBox="1"/>
          <p:nvPr/>
        </p:nvSpPr>
        <p:spPr>
          <a:xfrm>
            <a:off x="494225" y="4031051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подготовки
</a:t>
            </a:r>
            <a:pPr algn="l" indent="0" marL="0">
              <a:lnSpc>
                <a:spcPct val="115000"/>
              </a:lnSpc>
              <a:buNone/>
            </a:pPr>
            <a:r>
              <a:rPr lang="en-US" sz="5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предварительное удвоение генетического материала обеспечивает точное распределение хромосом по клеткам. Без этой стадии мейоз не смог бы одновременно уменьшить набор и сохранить наследственную информацию.
</a:t>
            </a:r>
            <a:endParaRPr lang="en-US" sz="104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121415"/>
            <a:ext cx="4452300" cy="12571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и митоз: основные различия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два процесса решают разные биологические задачи: митоз сохраняет набор хромосом, а мейоз уменьшает его и создаёт разнообразие.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 мейоза от митоза — редукция набора хромосом и образование генетически неодинаковых клеток.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этапов клеточного деления по школьному курсу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мейоза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событий от удвоения ДНК до образования четырёх гаплоидных клеток.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Профаза I: конъюгация и кроссинговер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9950" y="1318602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Сближение хромосом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профазе I гомологичные хромосомы сближаются и попарно соединяются. Такое объединение образует биваленты, в которых легче происходит точное распределение наследственного материала.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438352" y="1318579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участками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несестринскими хроматидами возможен кроссинговер — обмен одинаковыми по длине участками ДНК. Этот процесс создаёт новые сочетания аллелей внутри одной хромосомы.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06750" y="1318566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Хиазмы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обмена называются хиазмами. Они хорошо заметны под микроскопом и служат признаком прошедшей рекомбинации, связанной с повышением комбинативной изменчивости.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75153" y="1318566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не просто перестраивает хромосомы, а увеличивает разнообразие потомства. Именно поэтому дети одной пары родителей не наследуют признаки в абсолютно одинаковом наборе.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профазы I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стадия отражает не только внешний вид хромосом, но и усиление их упаковки, что подготавливает клетку к точному расхождению.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стадий показывает нарастание конденсации и усложнение взаимодействий хромосом вплоть до готовности к метафазе I.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Профаза I мейоза по школьной биологии; последовательность стадий: лептотена, зиготена, пахитена, диплотена, диакинез
</a:t>
            </a:r>
            <a:endParaRPr lang="en-US" sz="75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Метафаза I и независимое расхождение хромосом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94213" y="1278338"/>
            <a:ext cx="4128000" cy="11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Экваториальная пластинка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метафазе I биваленты выстраиваются по экватору клетки. Это положение создаёт условия для равномерного распределения гомологичных хромосом между будущими клетками.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4213" y="2519564"/>
            <a:ext cx="4128000" cy="11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Случайная ориентация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пара гомологичных хромосом ориентируется случайно относительно полюсов. Поэтому материнские и отцовские хромосомы могут расходиться в разных сочетаниях.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4213" y="3760789"/>
            <a:ext cx="4128000" cy="11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Независимое расхождение увеличивает число возможных комбинаций хромосом в гаметах. Именно оно объясняет, почему даже у одних родителей потомство отличается по генотипу.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Анафаза I: редукционное деление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расхождения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хромосомы отделяются друг от друга и направляются к противоположным полюсам клетки. Сестринские хроматиды при этом остаются соединёнными.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063875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набора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хромосом в каждой будущей дочерней клетке уменьшается с 2n до n. Именно поэтому первое деление мейоза называют редукционным.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5775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Возможные ошибки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хромосомы не расходятся правильно, возникает нарушение кариотипа. Такие сбои могут приводить к анеуплоидии и серьёзным последствиям для развития организма.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Телофаза I и интеркинез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9950" y="1318605"/>
            <a:ext cx="28074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гаплоидные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телофазы I образуются две клетки с гаплоидным набором хромосом. Однако каждая хромосома по-прежнему состоит из двух сестринских хроматид.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170315" y="1318581"/>
            <a:ext cx="28074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без репликации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Интеркинез отделяет первое деление от второго, но удвоения ДНК здесь не происходит. Это принципиально важно для сохранения редуцированного набора.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70675" y="1318568"/>
            <a:ext cx="28074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ко второму делению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организмов частично восстанавливается ядерная оболочка, и клетка готовится к мейозу II. На этом этапе удобно увидеть результат первого деления.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540" y="1580311"/>
            <a:ext cx="669638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4982" y="2088061"/>
            <a:ext cx="669638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6665" y="1460927"/>
            <a:ext cx="765300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21052" y="1914509"/>
            <a:ext cx="765300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мейоза II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Расхождение хроматид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втором делении мейоза в анафазе II разделяются сестринские хроматиды. Этот процесс напоминает митоз, но происходит уже в гаплоидной клетке и завершает формирование зрелых половых клеток.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Сохраняется набор хромосом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хромосом в клетке не меняется: оно уже уменьшено после мейоза I. При этом каждая хромосома перестаёт быть удвоенной, поэтому количество ДНК в ядре сокращается вдвое.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Отделение генетического материала
</a:t>
            </a:r>
            <a:pPr algn="ctr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хроматид обеспечивает точное распределение наследственной информации между дочерними клетками. После этого каждая хромосома состоит из одной хроматиды и может нормально функционировать.
</a:t>
            </a:r>
            <a:endParaRPr lang="en-US" sz="943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 — гаплоидные клетки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завершения мейоза II образуются клетки с гаплоидным набором хромосом. У животных они участвуют в размножении, а у растений становятся основой дальнейшего развития спор и гаметофита.
</a:t>
            </a:r>
            <a:endParaRPr lang="en-US" sz="99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генетического разнообразия при мейозе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рекомбинация, случайное распределение хромосом и оплодотворение создают новые сочетания наследственного материала.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вариантов даёт независимое расхождение хромосом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значения отражают только вклад случайного распределения хромосом. Реальное число генетически разных гамет ещё выше из-за обмена участками между гомологичными хромосомами.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 кроссинговера число вариантов быстро растёт. У человека один только этот механизм даёт более 8 миллионов сочетаний гамет.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Теоретический расчёт по формуле 2^n, где n — число пар хромосом; для человека n = 23.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организму нужен мейоз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231125"/>
            <a:ext cx="42813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кариотипа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уменьшает хромосомный набор вдвое перед образованием гамет или спор, поэтому после оплодотворения число хромосом восстанавливается и остаётся постоянным для вида.
</a:t>
            </a:r>
            <a:endParaRPr lang="en-US" sz="1423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436989"/>
            <a:ext cx="42813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изменчивости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Случайное распределение хромосом и кроссинговер создают новые сочетания аллелей. Благодаря этому потомство отличается от родителей, а популяции получают материал для отбора.
</a:t>
            </a:r>
            <a:endParaRPr lang="en-US" sz="1423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3642851"/>
            <a:ext cx="42813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размножения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мейоза половое размножение не могло бы сохранять устойчивый хромосомный баланс. Процесс обеспечивает продолжение жизненного цикла у животных, растений и многих грибов.
</a:t>
            </a:r>
            <a:endParaRPr lang="en-US" sz="142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800" y="1212805"/>
            <a:ext cx="8612400" cy="1950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нарушения мейоза и их последствия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ошибки деления клеток отражаются на кариотипе и репродуктивном здоровье.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одна ошибка в мейозе может изменить число или структуру хромосом. Это приводит к наследственным синдромам, снижению фертильности и риску невынашивания беременности.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цитогенетика; общие сведения о хромосомных аномалиях человека.
</a:t>
            </a:r>
            <a:endParaRPr lang="en-US" sz="7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025" y="1035882"/>
            <a:ext cx="3831300" cy="22523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100" y="1037134"/>
            <a:ext cx="3945000" cy="22498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848825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Животная клетка: путь к гаметам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мейоз происходит в клетках зародышевой линии и завершается образованием сперматозоидов или яйцеклеток. На схеме можно показать, как одна исходная клетка проходит два деления и даёт четыре гаплоидные клетки с разным наследственным набором.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64150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Растение: от мейоза к споре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покрытосеменных растений мейоз ведёт к появлению микроспор и мегаспор. Из них затем развиваются гаметофиты, поэтому на иллюстрации уместно сопоставить делящуюся клетку и две линии дальнейшего развития — мужскую и женскую.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у животных и растений: два пути к гаплоидной стадии
</a:t>
            </a:r>
            <a:endParaRPr lang="en-US" sz="2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в жизненных циклах организмов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удобно отметить момент, когда набор хромосом уменьшается: после зиготы, при образовании гамет или при формировании спор. Это зависит от типа жизненного цикла.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организмы используют мейоз в разных точках цикла, но его биологическая роль одна: поддерживать гаплоидную стадию и сохранять хромосомный баланс.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жизненных циклов растений, животных и некоторых грибов.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708" y="1300556"/>
            <a:ext cx="409545" cy="46805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752" y="3078750"/>
            <a:ext cx="462695" cy="4626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90087" y="1633670"/>
            <a:ext cx="462927" cy="3703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7327" y="3289892"/>
            <a:ext cx="462724" cy="462724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применяются знания о мейозе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мейоза помогает объяснять закономерности наследования признаков и причины появления новых сочетаний аллелей. Это основа для решения задач на генетику и анализа родословных.
</a:t>
            </a:r>
            <a:endParaRPr lang="en-US" sz="1263" dirty="0"/>
          </a:p>
        </p:txBody>
      </p:sp>
      <p:sp>
        <p:nvSpPr>
          <p:cNvPr id="15" name="Text 3"/>
          <p:cNvSpPr txBox="1"/>
          <p:nvPr/>
        </p:nvSpPr>
        <p:spPr>
          <a:xfrm>
            <a:off x="1493640" y="344421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Цитогенетические исследования позволяют выявлять нарушения расхождения хромосом и оценивать риск хромосомных синдромов. Эти данные важны при диагностике и планировании беременности.
</a:t>
            </a:r>
            <a:endParaRPr lang="en-US" sz="1263" dirty="0"/>
          </a:p>
        </p:txBody>
      </p:sp>
      <p:sp>
        <p:nvSpPr>
          <p:cNvPr id="16" name="Text 4"/>
          <p:cNvSpPr txBox="1"/>
          <p:nvPr/>
        </p:nvSpPr>
        <p:spPr>
          <a:xfrm>
            <a:off x="5792240" y="195176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Репродуктивное здоровье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этапов мейоза помогает искать причины бесплодия, невынашивания и снижения жизнеспособности гамет. Ошибки деления нередко связаны с нарушением нормального хромосомного набора.
</a:t>
            </a:r>
            <a:endParaRPr lang="en-US" sz="1263" dirty="0"/>
          </a:p>
        </p:txBody>
      </p:sp>
      <p:sp>
        <p:nvSpPr>
          <p:cNvPr id="17" name="Text 5"/>
          <p:cNvSpPr txBox="1"/>
          <p:nvPr/>
        </p:nvSpPr>
        <p:spPr>
          <a:xfrm>
            <a:off x="5668253" y="36534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селекции мейоз учитывают при создании новых сортов и линий. Рекомбинация признаков позволяет получать потомство с полезными свойствами и расширять наследственное разнообразие.
</a:t>
            </a:r>
            <a:endParaRPr lang="en-US" sz="126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121415"/>
            <a:ext cx="4452300" cy="12571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мейоза по этапам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связать каждый этап с его главной функцией и итогом деления.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решает свою задачу: сначала возникает разнообразие, затем происходит уменьшение набора хромосом, а после — окончательное разделение хроматид.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стадий мейоза.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87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соединяет наследственность и разнообразие
</a:t>
            </a:r>
            <a:endParaRPr lang="en-US" sz="3287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сохраняет постоянство кариотипа и одновременно создаёт новые сочетания генов. Именно поэтому половое размножение остаётся устойчивым механизмом, а эволюция получает материал для изменений и отбора.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2026-06-01T15:33:18Z</dcterms:created>
  <dcterms:modified xsi:type="dcterms:W3CDTF">2026-06-01T15:33:18Z</dcterms:modified>
</cp:coreProperties>
</file>