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сосудистые растения с большим видовым разнообразием и важной ролью в экосистемах.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Папоротниковидные: обзор и ключевые темы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появились более 360 миллионов лет назад. Изучение их эволюции началось с окаменелостей и классификации XIX века, сейчас дополнено молекулярными методами.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папоротников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жизненном цикле доминирует диплоидный спорофит, а сосудистая система и корни сильно развиты, что отделяет их от мхов и хвощей.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папоротниковидных от других растений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 не имеют семян и цветов, размножаются только спорами и обладают крупными разделёнными листьями — вайями.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встречается свыше 100 видов, большинство предпочитает влажные тропические леса.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10 000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папоротников существует на сегодняшний день в мире.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папоротника: основные органы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и корневище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воду и минеральные вещества, а корневище способствует вегетативному размножению и запасает питательные вещества.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— листья папоротника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перисторассечённые, выполняют фотосинтез и на нижней стороне образуют спорангии для формирования спор.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корневища папоротников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Корневище, разветвлённое и часто подземное, служит для хранения веществ и восстановления после повреждений.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активно поддерживают рост растения даже при недостатке света, что важно для лесных условий обитания.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 папоротников включает стержневой корень, который эффективно поглощает влагу и минералы из почвы.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гигантов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достигают 5 метров в длину, их большие листья украшают тропические леса и обеспечивают важные функции растениям.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красота вайей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Перисторассечённая форма и разнообразие узоров делают вайи ярким отличием папоротников от других растений, привлекая внимание ботаников и дизайнеров.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вайей в размножении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нижней поверхности вай формируются группы спорангиев, важных для образования спор и продолжения жизненного цикла.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вайей папоротников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папоротников, мхов и хвощей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важнейшие отличия по строению и жизненному циклу среди трёх групп споровых растений.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имеют наиболее сложную структуру среди споровых растений, что способствует их успешному распространению.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чередование поколений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спор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создает споры с помощью мейоза на нижней стороне вай.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гаметофита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 прорастает и формирует гаметофит — заросток, который живёт самостоятельно.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половых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гаметофите развиваются антеридии и архегонии, где образуются сперматозоиды и яйцеклетки.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развитие спорофита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Влагой обеспечивается оплодотворение, после чего заросток даёт начало новому спорофиту.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папоротников по континентам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 влажных тропиках объясняется благоприятным климатом и богатством экосистем.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ареал папоротников тесно связан с климатическими условиями, что влияет на видовое разнообразие.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ботанический атлас, 2022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размножения папоротников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ботанике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папоротники — миниатюрные красавцы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папоротники достигают всего 2-3 см в высоту. Эти малые виды, например аспиенны, легко прячутся среди мха и травы, создавая маленькие зеленые коврики. Их миниатюрность помогает выживать в сложных условиях и сохранять влагу.
</a:t>
            </a:r>
            <a:endParaRPr lang="en-US" sz="97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Древовидные гиганты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виды папоротников могут достигать 20 метров в высоту, как дикамии и циатеи. Их массивные стволы и гигантские вайи образуют плотный полог, создавая тень и влажность для других растений и животных.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папоротников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225" y="1728811"/>
            <a:ext cx="17325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папоротников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водного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помогают поддерживать влажность в лесах, регулируя испарение и впитывание воды почвой.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микроклимата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папоротников формируют тень и влажность, что создает комфортные условия для мхов и лишайников.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почвообразовании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Разлагаясь, папоротники обогащают почву органическими веществами, улучшая её плодородие.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широко используются для озеленения квартир, офисов и зимних садов. В ландшафтном дизайне их применяют для создания японских садов и вертикальных зелёных стен.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как комнатные и декоративные растения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Щитовник, нефролепис и адиант аслепиевидный ценятся за красивые листья и неприхотливость. Они очищают воздух, улучшая микроклимат в помещениях.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папоротников для науки и культуры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мифы придают папоротнику волшебное значение, связаное с цветком папоротника и удачей.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декоративно-прикладном искусстве мотив папоротника символизирует счастье и часто встречается на керамике и тканях.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изучаются в эволюционной биологии как пример древних сосудистых растений с уникальным жизненным циклом.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папоротников присутствуют на гербах и эмблемах, подчеркивая их культурную ценность.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некоторых видов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и медицинская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побеги орляка обыкновенного собирают весной, маринуют и употребляют в пищу. Экстракты полиподиев и сальвиний применяют в традиционной медицине для лечения различных заболеваний.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дизайне и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часто используют в фитодизайне для украшения интерьеров и озеленения. Они также применяются для улучшения структуры почвы при пересадке и рекультивации.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редкие виды папоротниковидных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папоротников — осушение болот, вырубка лесов и загрязнение окружающей среды, а также влияние изменения климата.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Страусник обыкновенный, сальвиния плавающая и полиподиум австрийский включены в Красные книги России и мира как редкие и уязвимые виды.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создаются заповедники и заказники, а также запрещается сбор и коммерческая добыча редких папоротников.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 мире доисторических растений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каменноугольном периоде существовали гигантские деревья-папоротники, достигающие высоты до 30 метров. Они формировали обширные леса, являвшиеся основой древних экосистем.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этих растений со временем превратились в крупные залежи каменного угля, ставшего важным энергетическим ресурсом для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вайя современных папоротников достигает 25 метров. Более 100 видов папоротников произрастают в России, адаптируясь к разнообразным условиям. Они способны выживать при низком уровне света и высокой влажности, что делает их незаменимыми обитателями лесов.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метров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максимальной длиной листа у современного папоротника, найденного у антарктических видов.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ботанические исследования и каталоги флоры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Папоротниковидные: эволюция, значение и будущее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древняя группа с богатым разнообразием, играющая ключевую роль в экосистемах, культуре и науке. Их изучение помогает понять устойчивость природы и важность охраны биологического 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2026-05-08T13:23:00Z</dcterms:created>
  <dcterms:modified xsi:type="dcterms:W3CDTF">2026-05-08T13:23:00Z</dcterms:modified>
</cp:coreProperties>
</file>