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Золотое кольцо России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 древним городам, где история живёт в храмах и ремёслах.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которые помнят прошлое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Золотое кольцо помогает увидеть старую Русь: древние улицы, красивые здания и работы мастеров, созданные много веков назад. Каждый город здесь хранит свою особую историю и неповторимый облик.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7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появилось название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397850"/>
            <a:ext cx="46785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XX века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«Золотое кольцо» появилось в XX веке. Так назвали путь, который объединил древние города вокруг Москвы в удобный и красивый туристический маршрут.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61600" y="2498884"/>
            <a:ext cx="46785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 — это ценность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«золотое» здесь не про металл. Оно говорит о большой исторической и культурной ценности этих городов для всей России и её памяти.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261600" y="3599913"/>
            <a:ext cx="46785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Кольцо на карте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посмотреть на карту, города маршрута словно образуют кольцо. Поэтому путешественникам удобно ехать из одного старинного города в другой, открывая их по очереди.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Сергиев Посад — город игрушек и монастыря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Троице-Сергиева лавра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гордость Сергиева Посада — Троице-Сергиева лавра. Её белые стены, золотые купола и высокие башни видны издалека. Это один из самых известных монастырей России, который сразу напоминает о древнем городе и его спокойной красоте.
</a:t>
            </a:r>
            <a:endParaRPr lang="en-US" sz="11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мастеров и игрушек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Сергиев Посад известен и мастерством умельцев. Здесь издавна делали игрушки, поэтому город часто связывают с добрыми и весёлыми ремёслами. На картинке особенно красиво смотрятся купола, стены монастыря и уютный дух старинного города.
</a:t>
            </a:r>
            <a:endParaRPr lang="en-US" sz="11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Переславль-Залесский и Плещеево озеро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Давний город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Переславль-Залесский появился очень давно и стал одним из старинных городов Руси. Его история началась рядом с Плещеевым озером, где жизнь шла спокойно и размеренно.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прошлом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в городе можно увидеть старинные валы, монастыри и музей ботика — маленького корабля. Эти места помогают представить, каким был город много лет назад.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I и флотилия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Пётр I строил свои учебные корабли — «потешную флотилию». Это была важная школа морского дела, хотя звучит почти как приключение из сказки.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Ростов Великий и звон колоколов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97925" y="1796350"/>
            <a:ext cx="3292800" cy="8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Красивый кремль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Ростовский кремль считается одним из самых красивых в России. Его белые стены и купола выглядят нарядно и торжественно, словно сказочный дворец из старинной книги.
</a:t>
            </a:r>
            <a:endParaRPr lang="en-US" sz="1220" dirty="0"/>
          </a:p>
        </p:txBody>
      </p:sp>
      <p:sp>
        <p:nvSpPr>
          <p:cNvPr id="10" name="Text 3"/>
          <p:cNvSpPr txBox="1"/>
          <p:nvPr/>
        </p:nvSpPr>
        <p:spPr>
          <a:xfrm>
            <a:off x="497925" y="2901523"/>
            <a:ext cx="3292800" cy="8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Звонница с колоколами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особенно известна высокая звонница с большими колоколами. Их звон разносится далеко и делает Ростов Великий очень узнаваемым и запоминающимся.
</a:t>
            </a:r>
            <a:endParaRPr lang="en-US" sz="1220" dirty="0"/>
          </a:p>
        </p:txBody>
      </p:sp>
      <p:sp>
        <p:nvSpPr>
          <p:cNvPr id="11" name="Text 4"/>
          <p:cNvSpPr txBox="1"/>
          <p:nvPr/>
        </p:nvSpPr>
        <p:spPr>
          <a:xfrm>
            <a:off x="497925" y="4006698"/>
            <a:ext cx="3292800" cy="8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Финифть — маленькое чудо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Ростов славится финифтью — яркими украшениями из эмали. Мастера превращают маленькие пластинки в настоящие картины, и каждая вещь получается как миниатюрное сокровище.
</a:t>
            </a:r>
            <a:endParaRPr lang="en-US" sz="122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путешествие по Золотому кольцу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туриста: от Москвы к старинным городам, музеям и народным традициям.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25" y="1798083"/>
            <a:ext cx="249900" cy="222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9200" y="1809190"/>
            <a:ext cx="249900" cy="199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6775" y="1809190"/>
            <a:ext cx="249900" cy="19992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Ярославль — город на Волге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Ярославль стоит на великой реке Волге. Благодаря этому город выглядит особенно просторно и красиво, а набережная становится любимым местом для прогулок.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059200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Ярославля находится Спасо-Преображенский монастырь. Это одно из самых известных мест города, где хорошо чувствуется дыхание старинной Руси.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85677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Купеческий дух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улицах Ярославля сохранились здания, связанные с купеческой жизнью. Они напоминают о времени, когда в городе кипела торговля и звучал разговорный шум рынка.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Кострома и сказка о Снегурочке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Снежная героиня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Кострома часто вспоминается рядом со сказкой о Снегурочке. Этот образ делает город особенно волшебным и любимым детьми. На фоне реки и старинных улиц сказочная героиня выглядит так, будто вот-вот позовёт в зимнее приключение.
</a:t>
            </a:r>
            <a:endParaRPr lang="en-US" sz="1102" dirty="0"/>
          </a:p>
        </p:txBody>
      </p:sp>
      <p:sp>
        <p:nvSpPr>
          <p:cNvPr id="8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улицы и монастырь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Костроме сохранились торговые ряды, Ипатьевский монастырь и красивые улицы. Здесь можно увидеть деревянные дома и почувствовать спокойный ритм старого города. Всё вместе создаёт уютную картину, похожую на добрую иллюстрацию из книги.
</a:t>
            </a:r>
            <a:endParaRPr lang="en-US" sz="110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Иваново — город тканей
</a:t>
            </a:r>
            <a:endParaRPr lang="en-US" sz="221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20099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Фабричный город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Иваново стало известно благодаря текстильным фабрикам. На них ткали и шили ткани, из которых потом делали одежду и другие нужные вещи для людей.
</a:t>
            </a:r>
            <a:endParaRPr lang="en-US" sz="1342" dirty="0"/>
          </a:p>
        </p:txBody>
      </p:sp>
      <p:sp>
        <p:nvSpPr>
          <p:cNvPr id="10" name="Text 3"/>
          <p:cNvSpPr txBox="1"/>
          <p:nvPr/>
        </p:nvSpPr>
        <p:spPr>
          <a:xfrm>
            <a:off x="2441651" y="20110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работающих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истории города было очень много швейных и текстильных предприятий. Поэтому Иваново росло и менялось вместе с трудом мастеров, работниц и ткачей.
</a:t>
            </a:r>
            <a:endParaRPr lang="en-US" sz="1342" dirty="0"/>
          </a:p>
        </p:txBody>
      </p:sp>
      <p:sp>
        <p:nvSpPr>
          <p:cNvPr id="11" name="Text 4"/>
          <p:cNvSpPr txBox="1"/>
          <p:nvPr/>
        </p:nvSpPr>
        <p:spPr>
          <a:xfrm>
            <a:off x="4621701" y="201107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невест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Иваново часто называют «городом невест». Такое прозвище связано с тем, что на фабриках работало много женщин, и оно прочно вошло в память о городе.
</a:t>
            </a:r>
            <a:endParaRPr lang="en-US" sz="1342" dirty="0"/>
          </a:p>
        </p:txBody>
      </p:sp>
      <p:sp>
        <p:nvSpPr>
          <p:cNvPr id="12" name="Text 5"/>
          <p:cNvSpPr txBox="1"/>
          <p:nvPr/>
        </p:nvSpPr>
        <p:spPr>
          <a:xfrm>
            <a:off x="6801758" y="201052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как символ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Иваново всё ещё напоминает о мире тканей и узоров. Этот город показывает, как обычная работа может стать важной частью истории целого края.
</a:t>
            </a:r>
            <a:endParaRPr lang="en-US" sz="134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Суздаль — город-музей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Тихие улицы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Суздале почти нет высотных домов, поэтому он кажется очень спокойным и светлым. По его улицам приятно гулять, словно попал в старинную сказку, где время идёт медленнее.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57033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храмы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сохранилось много храмов и монастырей, которые напоминают о далёком прошлом. Их купола, стены и колокольни создают особый вид, который легко узнать даже издалека.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052446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Деревянная Россия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Суздаль показывает, как выглядели русские дома в старину. Деревянные постройки, резные детали и уютные дворики помогают представить жизнь людей много веков назад.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— белокаменный город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97925" y="1796350"/>
            <a:ext cx="3292800" cy="8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Золотые ворота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Первым делом во Владимире вспоминают Золотые ворота. Это знаменитый памятник древнерусского зодчества, который когда-то служил парадным въездом в город и показывал его силу и богатство.
</a:t>
            </a:r>
            <a:endParaRPr lang="en-US" sz="1220" dirty="0"/>
          </a:p>
        </p:txBody>
      </p:sp>
      <p:sp>
        <p:nvSpPr>
          <p:cNvPr id="10" name="Text 3"/>
          <p:cNvSpPr txBox="1"/>
          <p:nvPr/>
        </p:nvSpPr>
        <p:spPr>
          <a:xfrm>
            <a:off x="497925" y="2901523"/>
            <a:ext cx="3292800" cy="8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соборы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взгляд притягивают Успенский и Дмитриевский соборы. Они построены из белого камня и украшены резьбой, поэтому выглядят нарядно и торжественно, как дворцы из летописи.
</a:t>
            </a:r>
            <a:endParaRPr lang="en-US" sz="1220" dirty="0"/>
          </a:p>
        </p:txBody>
      </p:sp>
      <p:sp>
        <p:nvSpPr>
          <p:cNvPr id="11" name="Text 4"/>
          <p:cNvSpPr txBox="1"/>
          <p:nvPr/>
        </p:nvSpPr>
        <p:spPr>
          <a:xfrm>
            <a:off x="497925" y="4006698"/>
            <a:ext cx="3292800" cy="8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древней Руси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был одним из важных центров древней Руси. Его памятники помогают понять, как строили города в те времена и почему белый камень стал его символом.
</a:t>
            </a:r>
            <a:endParaRPr lang="en-US" sz="122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города Золотого кольца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283375" y="1227176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Русь
</a:t>
            </a:r>
            <a:pPr algn="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города маршрута начали свою историю ещё в XI–XIII веках. Тогда здесь строили первые крепости, храмы и монастыри, чтобы защищать людей и хранить веру.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076075" y="2091476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Красивые памятники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в городах появились кремли, соборы, колокольни и торговые площади. Эти здания стали главными украшениями улиц и сохранили облик старинной России.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1283375" y="2977901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память
</a:t>
            </a:r>
            <a:pPr algn="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города продолжают рассказывать о прошлом через архитектуру, ремёсла и традиции. Поэтому путешественник видит не только старые стены, но и живую историю.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544" y="1405400"/>
            <a:ext cx="179813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544" y="3057275"/>
            <a:ext cx="179813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3544" y="1405550"/>
            <a:ext cx="179813" cy="20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3544" y="3057425"/>
            <a:ext cx="179813" cy="205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8544" y="1405550"/>
            <a:ext cx="179813" cy="205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ремёсла
</a:t>
            </a:r>
            <a:endParaRPr lang="en-US" sz="2012" dirty="0"/>
          </a:p>
        </p:txBody>
      </p:sp>
      <p:sp>
        <p:nvSpPr>
          <p:cNvPr id="10" name="Text 2"/>
          <p:cNvSpPr txBox="1"/>
          <p:nvPr/>
        </p:nvSpPr>
        <p:spPr>
          <a:xfrm>
            <a:off x="660800" y="1405250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Ростовская финифть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 создают тонкие украшения с яркой эмалью и аккуратной росписью. Каждое изделие выглядит маленькой картиной, которую хочется рассматривать очень внимательно.
</a:t>
            </a:r>
            <a:endParaRPr lang="en-US" sz="1037" dirty="0"/>
          </a:p>
        </p:txBody>
      </p:sp>
      <p:sp>
        <p:nvSpPr>
          <p:cNvPr id="11" name="Text 3"/>
          <p:cNvSpPr txBox="1"/>
          <p:nvPr/>
        </p:nvSpPr>
        <p:spPr>
          <a:xfrm>
            <a:off x="660800" y="3057125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Суздальская керамика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Глину обжигают и превращают в посуду, игрушки и сувениры. У керамики тёплый цвет и особый характер, поэтому она сразу привлекает внимание.
</a:t>
            </a:r>
            <a:endParaRPr lang="en-US" sz="1037" dirty="0"/>
          </a:p>
        </p:txBody>
      </p:sp>
      <p:sp>
        <p:nvSpPr>
          <p:cNvPr id="12" name="Text 4"/>
          <p:cNvSpPr txBox="1"/>
          <p:nvPr/>
        </p:nvSpPr>
        <p:spPr>
          <a:xfrm>
            <a:off x="3575800" y="1405400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Ярославские изразцы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Красивые плитки с узорами украшают стены и печи. Они помогают старинным зданиям выглядеть нарядно и показывают, как важна была красота в быту.
</a:t>
            </a:r>
            <a:endParaRPr lang="en-US" sz="1037" dirty="0"/>
          </a:p>
        </p:txBody>
      </p:sp>
      <p:sp>
        <p:nvSpPr>
          <p:cNvPr id="13" name="Text 5"/>
          <p:cNvSpPr txBox="1"/>
          <p:nvPr/>
        </p:nvSpPr>
        <p:spPr>
          <a:xfrm>
            <a:off x="3575800" y="3057275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Сергиево-посадские игрушки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город давно известен мастерством игрушечных дел мастеров. Забавные и яркие игрушки радуют детей и напоминают, что ремесло может быть весёлым и добрым.
</a:t>
            </a:r>
            <a:endParaRPr lang="en-US" sz="1037" dirty="0"/>
          </a:p>
        </p:txBody>
      </p:sp>
      <p:sp>
        <p:nvSpPr>
          <p:cNvPr id="14" name="Text 6"/>
          <p:cNvSpPr txBox="1"/>
          <p:nvPr/>
        </p:nvSpPr>
        <p:spPr>
          <a:xfrm>
            <a:off x="6490800" y="1405400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Костромской лён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льна делают прочные и аккуратные ткани. Такие изделия напоминают о труде людей, которые умели превращать простое растение в полезную и красивую вещь.
</a:t>
            </a:r>
            <a:endParaRPr lang="en-US" sz="103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видит путешественник в старинном городе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туриста по городам Золотого кольца: от дороги к памятникам, музеям и живым традициям.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 одном маршруте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Купола, которые видны издалека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маршруте сразу замечаешь золотые купола, белые стены и высокие колокольни. Эти детали делают города похожими на открытки из прошлого. Один взгляд — и уже хочется узнать, какая история скрыта за каждым храмом и башней.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где живут ремёсла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городе вспоминают игрушки, в другом — финифть, в третьем — ткани или керамику. Маршрут показывает, что красота рождается не только в музеях, но и в руках мастеров, которые бережно хранят свои умения.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рядом с историей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городов Золотого кольца есть реки, озёра и набережные. Из-за этого старинные храмы и кремли стоят рядом с водой и выглядят особенно торжественно, словно отражаются в зеркале времени.
</a:t>
            </a:r>
            <a:endParaRPr lang="en-US" sz="100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маршрут интересен детям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3940575" y="1747975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 на сказку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стены, башни и купола выглядят как декорации к доброй истории. Ребёнку легко представить себя путешественником, который ищет тайны древнего города.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940575" y="2828738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необычных мест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каждом городе есть что-то своё: колокола, монастыри, музеи, ремёсла или древние площади. Из-за этого поездка не надоедает и дарит новые открытия на каждом шаге.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940575" y="3909500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становится понятной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видят красивые здания и слышат легенды, прошлое перестаёт быть скучным. Оно превращается в живой рассказ, который хочется слушать и запоминать.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сохраняют старинные города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25" y="989055"/>
            <a:ext cx="2784600" cy="140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Берегут памятники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исторические здания осматривают и изучают. Специалисты стараются понять, что нужно починить, чтобы храм, кремль или дом продолжал стоять ещё много лет.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432762" y="3396875"/>
            <a:ext cx="2784600" cy="140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Реставрируют старину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памятники аккуратно восстанавливают: чинят стены, крыши, украшения и росписи. При этом стараются сохранить их настоящий вид, а не сделать новыми на вид.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99725" y="989055"/>
            <a:ext cx="2784600" cy="140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Строят бережно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появляются новые дома, их делают так, чтобы они не спорили со старинными улицами. Тогда город остаётся красивым, и прошлое в нём не теряется.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Золотое кольцо отличается от обычного путешествия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один город, а целый путь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поездка обычно знакомит с одним местом, а Золотое кольцо собирает сразу несколько древних городов. У каждого свой характер, свои памятники и свои истории. Поэтому маршрут похож на большую книгу, где каждая страница открывает новый сюжет.
</a:t>
            </a:r>
            <a:endParaRPr lang="en-US" sz="1102" dirty="0"/>
          </a:p>
        </p:txBody>
      </p:sp>
      <p:sp>
        <p:nvSpPr>
          <p:cNvPr id="8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меняется на глазах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один маршрут можно увидеть и белокаменные соборы, и купеческие площади, и тихие берега рек или озёр. От города к городу меняются пейзажи, звуки и настроение. Вместе они показывают, насколько разной и красивой бывает Россия.
</a:t>
            </a:r>
            <a:endParaRPr lang="en-US" sz="110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4119" y="75"/>
            <a:ext cx="3887763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1100350"/>
            <a:ext cx="47181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о Золотом кольце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Золотое кольцо России соединяет древние города, красивые памятники и народные традиции. Оно помогает увидеть, как история становится живой, яркой и по-настоящему интересной для каждого путешественника.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2026-05-26T00:49:50Z</dcterms:created>
  <dcterms:modified xsi:type="dcterms:W3CDTF">2026-05-26T00:49:50Z</dcterms:modified>
</cp:coreProperties>
</file>