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19200" y="1051550"/>
            <a:ext cx="6587100" cy="29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Америка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 контрастов: лёд, горы, леса и жаркие острова.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36875" y="1577400"/>
            <a:ext cx="40230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искать Северную Америку на карте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Америка лежит в Северном и Западном полушариях. Её берега омывают три океана, а на материке и островах живут страны с очень разной природой, историей и культурой.
</a:t>
            </a:r>
            <a:endParaRPr lang="en-US" sz="2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222"/>
            <a:ext cx="9144000" cy="20538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04660" y="323582"/>
            <a:ext cx="8668345" cy="16034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материка и его соседей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297777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Соседство с югом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Америка соединяется с Южной Америкой узким Панамским перешейком. Это важная сухопутная перемычка, через которую в прошлом и сейчас проходят пути людей, товаров и животных.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801994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Холодный север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крайнем севере материка лежат области вечных льдов, тундры и сурового климата. Здесь природа особенно уязвима, а жизнь людей требует выносливости и хорошей подготовки.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97777" y="4008394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юг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к югу, тем теплее становится климат. Там находятся тропические районы, где растут пальмы, живут яркие птицы и круглый год цветёт зелень.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4810219" y="4008394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территории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карте особенно заметны огромные пространства Канады и США, а также длинная цепочка Карибских островов. Из-за этого материк выглядит очень крупным и разнообразным.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2099" y="2776008"/>
            <a:ext cx="8617499" cy="193557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188950" y="306525"/>
            <a:ext cx="86175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страны Северной Америки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46609" y="1429220"/>
            <a:ext cx="2391020" cy="11321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 известна холодными зимами, множеством озёр и огромными лесами. Здесь можно увидеть спокойную северную природу, а ещё услышать английскую и французскую речь.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14857" y="1429220"/>
            <a:ext cx="2391020" cy="11321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славятся крупными городами, научными открытиями и современными технологиями. Здесь находятся известные центры кино, космонавтики и деловой жизни.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483104" y="1429220"/>
            <a:ext cx="2391020" cy="11321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Мексика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Мексика соединяет древнюю историю и яркую современность. Она известна памятниками прошлого, праздниками, музыкой и блюдами из кукурузы, бобов и перца.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8060" y="1890721"/>
            <a:ext cx="396113" cy="452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81734" y="418721"/>
            <a:ext cx="396113" cy="452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746" y="3521690"/>
            <a:ext cx="423000" cy="423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9422" y="2049690"/>
            <a:ext cx="423000" cy="423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79422" y="3533468"/>
            <a:ext cx="423000" cy="43664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3900" y="305425"/>
            <a:ext cx="4207500" cy="123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природные зоны встречаются на материке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55750" y="2426050"/>
            <a:ext cx="38841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самом севере господствуют холод, лёд и сильные ветры. Растений здесь очень мало, зато природа умеет удивлять своей суровой красотой.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070700" y="1909325"/>
            <a:ext cx="33891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Арктические пустыни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979450" y="949731"/>
            <a:ext cx="38841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северной и средней части материка тянутся хвойные и смешанные леса. Они дают убежище множеству животных и много полезной древесины.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463150" y="437325"/>
            <a:ext cx="33891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и леса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544625" y="4081075"/>
            <a:ext cx="39153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материка широко раскинулись травянистые равнины. Здесь удобно выращивать зерновые культуры, а ветер словно гуляет без спешки.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070700" y="3525450"/>
            <a:ext cx="33891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Прерии и равнины
</a:t>
            </a:r>
            <a:endParaRPr lang="en-US" sz="1500" dirty="0"/>
          </a:p>
        </p:txBody>
      </p:sp>
      <p:sp>
        <p:nvSpPr>
          <p:cNvPr id="16" name="Text 8"/>
          <p:cNvSpPr txBox="1"/>
          <p:nvPr/>
        </p:nvSpPr>
        <p:spPr>
          <a:xfrm>
            <a:off x="4968275" y="2601925"/>
            <a:ext cx="38841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юго-западе встречаются жаркие и сухие районы. Дожди там редки, поэтому растения и животные приспосабливаются к жизни почти без воды.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5463150" y="2053450"/>
            <a:ext cx="33891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 и сухие земли
</a:t>
            </a:r>
            <a:endParaRPr lang="en-US" sz="1500" dirty="0"/>
          </a:p>
        </p:txBody>
      </p:sp>
      <p:sp>
        <p:nvSpPr>
          <p:cNvPr id="18" name="Text 10"/>
          <p:cNvSpPr txBox="1"/>
          <p:nvPr/>
        </p:nvSpPr>
        <p:spPr>
          <a:xfrm>
            <a:off x="4968275" y="4092525"/>
            <a:ext cx="38841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юге и на островах климат тёплый и влажный. Там растут густые леса, а рядом с ними находятся солнечные пляжи и зелёные долины.
</a:t>
            </a:r>
            <a:endParaRPr lang="en-US" sz="1000" dirty="0"/>
          </a:p>
        </p:txBody>
      </p:sp>
      <p:sp>
        <p:nvSpPr>
          <p:cNvPr id="19" name="Text 11"/>
          <p:cNvSpPr txBox="1"/>
          <p:nvPr/>
        </p:nvSpPr>
        <p:spPr>
          <a:xfrm>
            <a:off x="5463150" y="3544050"/>
            <a:ext cx="33891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районы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3393" y="2669786"/>
            <a:ext cx="2575107" cy="1976596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206" y="929640"/>
            <a:ext cx="2867100" cy="35280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Горы, равнины и пустыни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0" y="4768875"/>
            <a:ext cx="4740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700" dirty="0"/>
          </a:p>
        </p:txBody>
      </p:sp>
      <p:sp>
        <p:nvSpPr>
          <p:cNvPr id="9" name="Text 2"/>
          <p:cNvSpPr txBox="1"/>
          <p:nvPr/>
        </p:nvSpPr>
        <p:spPr>
          <a:xfrm>
            <a:off x="3894976" y="496536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Кордильеры на западе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западной окраине материка тянется цепь высоких гор Кордильеры. Здесь встречаются крутые склоны, снежные вершины и районы, где природа особенно величественна.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672737" y="496536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в центре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центральной части лежат широкие равнины. На этих просторных землях строят фермы, выращивают хлебные культуры и прокладывают дороги между большими хозяйствами.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94976" y="2669203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Сухой юго-запад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Юго-запад материка занимают жаркие и сухие пустыни. Солнца там много, а воды мало, поэтому живые организмы приспосабливаются к непростым условиям.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12948" y="2658725"/>
            <a:ext cx="317700" cy="282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13048" y="2658725"/>
            <a:ext cx="317700" cy="28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900" y="375000"/>
            <a:ext cx="84162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озёра и большие реки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203475" y="2393575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озёра
</a:t>
            </a:r>
            <a:pPr algn="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Верхнее, Мичиган, Гурон, Эри и Онтарио — огромные пресные водоёмы. Они важны для судоходства, рыболовства, отдыха и жизни многих городов.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715835" y="2393567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Миссисипи и Миссури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Миссисипи вместе с Миссури образует одну из самых длинных речных систем мира. По ней перевозят грузы, а вода помогает полям и городам.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83173" y="412511"/>
            <a:ext cx="1889335" cy="4318479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206" y="2361825"/>
            <a:ext cx="286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материка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0" y="4768875"/>
            <a:ext cx="4740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700" dirty="0"/>
          </a:p>
        </p:txBody>
      </p:sp>
      <p:sp>
        <p:nvSpPr>
          <p:cNvPr id="10" name="Text 2"/>
          <p:cNvSpPr txBox="1"/>
          <p:nvPr/>
        </p:nvSpPr>
        <p:spPr>
          <a:xfrm>
            <a:off x="3686061" y="795731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Обитатели севера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холодных районах живут белые медведи, олени и бобры. Эти животные хорошо приспособлены к снегу, льду и долгой зиме.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403775" y="795731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Хозяева прерий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равнинах и в степях можно встретить бизонов, койотов и оленей. Раньше бизоны собирались огромными стадами и были настоящим чудом природы.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686061" y="2763265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жители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лесах Северной Америки живут медведи гризли и многие другие звери. Они находят пищу, укрытие и спокойные места для жизни.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403776" y="2763265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виды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тёплых южных районах встречаются ягуары, колибри и попугаи. Их яркие окраски и быстрые движения особенно радуют наблюдателей.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730"/>
            <a:ext cx="2665200" cy="15616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975" y="1422730"/>
            <a:ext cx="2665200" cy="15616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3225" y="1423329"/>
            <a:ext cx="2667600" cy="1560442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471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Голоса многих народов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материке живут потомки коренных народов, переселенцев из Европы, жителей Африки и Азии. У каждого народа свои песни, праздники и семейные традиции, поэтому Северная Америка похожа на большую мозаику. В ней особенно интересно рассматривать разные части рядом друг с другом.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38812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языка, много историй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распространёнными языками здесь считаются английский, испанский и французский. На улицах городов можно услышать сразу несколько языков, а вывески и названия иногда подсказывают, кто живёт в этом районе и какие традиции здесь бережно хранят.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41187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 привычки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Канаде и США живут люди из многих стран мира, поэтому обычаи часто переплетаются. Рядом могут стоять разные кухни, одежда и праздники, и именно это делает повседневную жизнь яркой, как витрина с цветными карандашами.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Северной Америки: разные корни, общая жизнь
</a:t>
            </a:r>
            <a:endParaRPr lang="en-US" sz="1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8175" y="1577400"/>
            <a:ext cx="37185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4"/>
              </a:lnSpc>
              <a:buNone/>
            </a:pPr>
            <a:r>
              <a:rPr lang="en-US" sz="3000" b="1" dirty="0">
                <a:solidFill>
                  <a:srgbClr val="584F3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331 449 281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жили в Соединённых Штатах по данным переписи 2020 года.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077125" y="1365900"/>
            <a:ext cx="3462300" cy="24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большой показатель помогает понять масштаб страны: в ней много городов, дорог и разных природных зон.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U.S. Census Bureau, 2020 Census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8060" y="1890721"/>
            <a:ext cx="396113" cy="452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8290" y="1947871"/>
            <a:ext cx="423000" cy="33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9190" y="3506840"/>
            <a:ext cx="396113" cy="452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9422" y="3545190"/>
            <a:ext cx="423000" cy="376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888" y="791400"/>
            <a:ext cx="8416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0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Канада: страна озёр, лесов и хоккея
</a:t>
            </a:r>
            <a:endParaRPr lang="en-US" sz="2020" dirty="0"/>
          </a:p>
        </p:txBody>
      </p:sp>
      <p:sp>
        <p:nvSpPr>
          <p:cNvPr id="8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55750" y="2426050"/>
            <a:ext cx="38730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Кленовый лист часто называют главным знаком Канады. Его можно увидеть на флаге, сувенирах и спортивной форме. Этот простой символ сразу напоминает о природе и холодном севере страны.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70700" y="1909325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страны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979450" y="2421725"/>
            <a:ext cx="3841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Оттаве работает правительство страны, а Торонто, Монреаль и Ванкувер известны как крупные и очень разные города. В них есть музеи, небоскрёбы, парки и множество жителей.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463150" y="1909325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города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544625" y="4081075"/>
            <a:ext cx="38529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в Канаде бывает очень холодно, а снег может лежать долго. Для многих жителей это привычное время года: они катаются на коньках, лыжах и, конечно, играют в хоккей.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1070700" y="3525450"/>
            <a:ext cx="3326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зима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4968275" y="4073925"/>
            <a:ext cx="38529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 славится множеством озёр и огромными лесами. Природа здесь щедрая и спокойная, словно специально создана для прогулок, рыбалки и наблюдения за животными в чистой воде и тишине.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5463150" y="3525450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и леса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222"/>
            <a:ext cx="9144000" cy="20538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04660" y="323582"/>
            <a:ext cx="8668345" cy="16034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Мексика: древняя и яркая страна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297777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Древнее наследие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территории Мексики сохранились следы цивилизаций майя и ацтеков. Старые города, пирамиды и каменные храмы помогают узнать, как жили люди много веков назад и чем они гордились.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801994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и 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страны — Мехико, один из самых больших городов мира. Здесь рядом существуют старинные кварталы, современные дороги, шумные рынки и множество людей, которые каждый день спешат по делам.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97777" y="4008394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 музыка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Мексика известна красочными праздниками, особенно Днём мёртвых. На улицах звучит музыка мариачи, а люди надевают яркие костюмы. Такой праздник похож на большое весёлое представление.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4810219" y="4008394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Любимая еда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Мексиканская кухня славится блюдами из кукурузы, фасоли и перца. Она яркая, сытная и очень известная во многих странах. Многие блюда здесь готовят с ароматными соусами и специями.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4525" y="198425"/>
            <a:ext cx="68013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Америка и Карибские острова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1109775" y="1831825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Узкий перешеек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Америка соединяет Северную и Южную Америку. Это узкая полоса суши, где много гор, лесов и побережий, а расстояния между морями часто совсем небольшие.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4512225" y="1832600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Вулканические земли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некоторых островах и в центральной части региона есть вулканы. Они напоминают, что природа здесь активная и очень живая, а ландшафты могут быстро меняться.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2762150" y="3689775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моря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Карибские острова лежат в тёплых водах, поэтому здесь много солнечных дней. Пляжи, пальмы и спокойные бухты делают этот регион особенно привлекательным для отдыха и путешествий.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6348850" y="3689775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Плантации и урожай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странах региона выращивают бананы, кофе, какао и сахарный тростник. Тёплый климат помогает растениям расти, а людям — заниматься сельским хозяйством и торговлей.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природа с севера на юг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природных зон показывает, как с увеличением тепла меняются растения, животные и условия жизни людей.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2099" y="2776008"/>
            <a:ext cx="8617499" cy="1935571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188950" y="306525"/>
            <a:ext cx="86175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используют природу материка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484400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и вода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дают древесину, а реки и озёра — воду, рыбу и удобные пути для перевозок. Во многих местах природа помогает людям жить, работать и отдыхать рядом.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89012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широких равнинах выращивают пшеницу, кукурузу и другие культуры. Плодородные земли и большие поля позволяют собирать хорошие урожаи и обеспечивать едой многие города.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893625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недрах материка находятся нефть, газ, уголь и металлы. Эти богатства используют в промышленности, транспорте и строительстве, поэтому они очень важны для жизни людей.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7098237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Красивые места стараются сохранять в национальных парках и заповедниках. Там защищают растения, животных и ландшафты, чтобы ими могли любоваться и дети, и взрослые.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3393" y="2669786"/>
            <a:ext cx="2575107" cy="1976596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206" y="929640"/>
            <a:ext cx="2867100" cy="35280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места и чудеса природы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0" y="4768875"/>
            <a:ext cx="4740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700" dirty="0"/>
          </a:p>
        </p:txBody>
      </p:sp>
      <p:sp>
        <p:nvSpPr>
          <p:cNvPr id="9" name="Text 2"/>
          <p:cNvSpPr txBox="1"/>
          <p:nvPr/>
        </p:nvSpPr>
        <p:spPr>
          <a:xfrm>
            <a:off x="3894976" y="496536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Ниагарский водопад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водопад гремит и сверкает так сильно, что его знают во многих странах. Потоки воды падают с большой высоты и создают впечатляющее зрелище для туристов.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672737" y="496536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Гранд-Каньон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Гранд-Каньон — это глубокая долина с высокими скалистыми стенами. Его слои горных пород рассказывают о далёкой истории Земли, словно огромная каменная книга.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94976" y="2669203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Йеллоустонский парк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Йеллоустоне можно увидеть гейзеры, горячие источники и удивительные ландшафты. Здесь природа словно устраивает маленькие фонтаны, которые поднимаются прямо из земли.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222"/>
            <a:ext cx="9144000" cy="20538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04660" y="323582"/>
            <a:ext cx="8668345" cy="16034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природы и её охрана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305475" y="2539358"/>
            <a:ext cx="2635739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леса вырубают слишком быстро, животные теряют дом, а почва становится слабее. Поэтому важно беречь деревья и восстанавливать леса после рубок.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271931" y="2539358"/>
            <a:ext cx="2635739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реки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рек опасно для людей, рыб и птиц. Чистая вода нужна всем, поэтому на фабриках и в городах стараются лучше очищать стоки и мусор.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238386" y="2539358"/>
            <a:ext cx="2635739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пожары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Пожары могут быстро уничтожить большие участки леса. Чтобы уменьшить риск, люди следят за правилами безопасности, особенно в сухую и жаркую погоду.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1842725" y="4008394"/>
            <a:ext cx="2635739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животные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животных становятся очень редкими. Для их защиты создают заповедники, наблюдают за численностью и стараются не тревожить места их обитания.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767759" y="4008394"/>
            <a:ext cx="2635739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привычки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Помочь природе может каждый: экономить воду, не ломать ветки, сортировать отходы и бережно относиться к лесу. Маленькие дела тоже приносят большой результат.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8175" y="1577400"/>
            <a:ext cx="37185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4"/>
              </a:lnSpc>
              <a:buNone/>
            </a:pPr>
            <a:r>
              <a:rPr lang="en-US" sz="3000" b="1" dirty="0">
                <a:solidFill>
                  <a:srgbClr val="584F3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Верхнее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самое большое пресное озеро по площади на Земле.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077125" y="1365900"/>
            <a:ext cx="3462300" cy="24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факт показывает, насколько богата Северная Америка водой и природными ресурсами. Такие места важны для людей, животных и всей природы материка.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справочные материалы и атласы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23393" y="3401450"/>
            <a:ext cx="2575108" cy="1342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0206" y="929640"/>
            <a:ext cx="2867100" cy="35280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Америка в жизни людей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0" y="4768875"/>
            <a:ext cx="4740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700" dirty="0"/>
          </a:p>
        </p:txBody>
      </p:sp>
      <p:sp>
        <p:nvSpPr>
          <p:cNvPr id="11" name="Text 2"/>
          <p:cNvSpPr txBox="1"/>
          <p:nvPr/>
        </p:nvSpPr>
        <p:spPr>
          <a:xfrm>
            <a:off x="3894976" y="399085"/>
            <a:ext cx="2025763" cy="1343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 и музыка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Америка подарила миру Голливуд и джаз. Эти культурные явления стали известны почти везде и повлияли на кино, концерты и вкусы миллионов людей.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672737" y="399085"/>
            <a:ext cx="2025763" cy="1343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 игры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Хоккей, бейсбол и баскетбол особенно популярны в разных странах материка. Спортивные традиции здесь сильны, а большие арены собирают тысячи болельщиков.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894976" y="1900225"/>
            <a:ext cx="2025763" cy="1343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 техника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развиваются космические исследования, инженерия и новые технологии. Учёные и изобретатели создают решения, которые помогают людям в быту, транспорте и связи.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672737" y="1900225"/>
            <a:ext cx="2025763" cy="1343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Путешественников привлекают большие города, национальные парки, водопады и горы. Каждый может найти здесь что-то интересное — от шумных улиц до тихой природы.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894977" y="3401365"/>
            <a:ext cx="2025762" cy="1343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 играет важную роль в выращивании зерна, фруктов и других продуктов. Благодаря большим полям и разным климатам здесь получают богатые урожаи.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925" y="1707700"/>
            <a:ext cx="61185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 контрастов и открытий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Америка удивляет тем, как рядом уживаются лёд, жара, небоскрёбы и дикая природа. Здесь особенно видно: мир становится интереснее, когда он очень разный.
</a:t>
            </a:r>
            <a:endParaRPr lang="en-US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2026-05-26T06:22:52Z</dcterms:created>
  <dcterms:modified xsi:type="dcterms:W3CDTF">2026-05-26T06:22:52Z</dcterms:modified>
</cp:coreProperties>
</file>