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 во Франции: новые идеи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Разум, знания и права человека изменили Францию XVIII века.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 веке Париж превратился в главную площадку для обсуждения книг, открытий и перемен. Здесь быстро распространялись печатные издания, а Вольтер, Монтескье, Руссо и Дидро формировали общественную мысль Европы.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Франция стала центром новых идей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XVIII века: общество и власть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монархия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во Франции обладал почти неограниченной властью. Он принимал важнейшие решения, а подданные почти не влияли на управление страной. Это вызывало растущее недовольство.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 духовенство, дворянство и третье сословие. Каждый слой имел свое положение и обязанности, но права были распределены очень неравномерно.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привилегии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два сословия пользовались преимуществами и почти не несли налогового бремени. Основные повинности и сборы ложились на третье сословие, что казалось многим несправедливым.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 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устройство общества порождало споры о справедливости и праве. Именно на этом фоне идеи просветителей звучали особенно убедительно и привлекали все больше сторонников.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образованных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салонах собирались писатели, философы, ученые и представители знати. Здесь можно было услышать разные мнения и спокойно обсудить книги, новости и открытия.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хозяек салонов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часто организовывали образованные женщины, в том числе мадам Жоффрен. Они создавали атмосферу, в которой разговоры о науке и морали становились частью светской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обмен мнениями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спорили о политике, справедливости и устройстве общества. Такие беседы помогали новым взглядам распространяться не только среди ученых, но и среди широкой публики.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центр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Парижские салоны связывали книги, авторов и читателей. Благодаря им идеи Просвещения выходили за пределы кабинетов и становились темой общественных разговоров.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Парижские салоны — места обсуждения новых идей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французских просветителей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разума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верили, что разум помогает человеку отличать правду от предрассудков. Они считали, что образование и знания делают общество более справедливым и разумным.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защищали право человека думать самостоятельно, говорить открыто и не бояться преследований за свои взгляды. Для них свободное обсуждение было важной частью прогресса.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законом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мыслители настаивали, что закон должен быть одинаковым для всех. Они критиковали привилегии, несправедливые суды и произвол власти.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считали, что власть нужна не только для укрепления трона, но и для общего блага. Хорошее государство должно защищать людей и заботиться о справедливом порядке.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60011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мыслители Просвещения предлагали разные, но взаимосвязанные ответы на вопрос, как сделать общество справедливее.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обсуждали свободу, власть и знания; их идеи дополняли друг друга и сильно повлияли на европейскую политическую мысль.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 всеобщей истории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французские просветители и их идеи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Вольтер: защита свободы мысли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фанатизма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резко выступал против религиозной нетерпимости и слепой веры в авторитеты. Он считал, что фанатизм опасен, потому что приводит к жестокости и несправедливости.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Мыслитель защищал свободу слова и свободу совести. Он настаивал, что человек должен иметь право задавать вопросы, сомневаться и придерживаться собственных убеждений.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суда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своих произведениях и письмах Вольтер осуждал судебные ошибки и предрассудки. Он показывал, как несправедливость может разрушать жизнь невиновных людей.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смелым высказываниям и ясному языку Вольтер стал одним из самых известных представителей французского Просвещения. Его имя связано с борьбой за разум и гуманность.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и разделение властей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схема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Луи Монтескье предложил разделить государственную власть на законодательную, исполнительную и судебную. Каждая часть должна была выполнять свою задачу и не подменять другие.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произвола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разделение, по мнению Монтескье, мешает одному человеку или одному органу сосредоточить слишком много власти. Это помогает защитить граждан от произвола.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Мыслитель считал, что власть должна быть уравновешена законами и разными институтами. Тогда государство действует не только быстро, но и справедливо.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разделения властей оказалась очень важной для будущих государств. Позднее она стала одной из основ многих современных конституций и систем управления.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Руссо: народ и общественный договор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от 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утверждал, что источник власти — народ. По его мнению, правители не должны стоять выше общества, потому что власть возникает из согласия людей.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договор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«Об общественном договоре» Руссо объяснял, что люди объединяются ради общего блага. Государство должно защищать справедливые законы и интересы всех граждан.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большинства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подчеркивал значение общей воли, то есть решения, которое выражает интересы всего общества. Эта идея была особенно важна для будущих споров о политике.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Мыслитель повлиял на представления о правах граждан и их участии в жизни страны. Его идеи вдохновляли тех, кто хотел более справедливого и народного государства.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которая собрала знания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 Дидро задумал «Энциклопедию» как большое собрание знаний о мире. В ней объяснялись научные понятия, описывались ремесла, искусства и философские идеи. Для читателей это было словно окно в новую эпоху.
</a:t>
            </a:r>
            <a:endParaRPr lang="en-US" sz="1099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Страницы, полные рисунков и объяснений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томах «Энциклопедии» можно было увидеть схемы механизмов, изображения инструментов и рисунки мастерских. Такие страницы помогали не только читать, но и понимать, как устроены вещи вокруг человека.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 мастеров и 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показывало, что полезны не только книги о науке, но и практические умения ремесленников. Поэтому «Энциклопедия» стала символом уважения к труду, опыту и точному знанию.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Дидро и «Энциклопедия»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быстрее всего соединяли авторов с читателями, а салоны превращали новые мысли в живые споры и обсуждения.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распространялись сразу несколькими путями, но книги, брошюры и салоны играли главную роль.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Франции XVIII века; оценочная схема распространения идей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распространялись идеи Просвещения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эпоху Просвещения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опыт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ученые всё чаще проверяли утверждения наблюдением и экспериментом. Такой подход помогал отличать доказанные знания от привычных мнений и авторитетов прошлого.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области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развивались физика, математика, астрономия и медицина. Исследователи стремились понять законы природы и применить их для пользы человека, а не только для ученых споров.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воспринимались как способ улучшить повседневную жизнь: точнее лечить болезни, лучше измерять время, развивать технику и объяснять природные явления.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считали, что образование и наука делают людей более самостоятельными и разумными. Поэтому научные идеи всё чаще выходили за пределы университетов и кабинетов ученых.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философские и научные идеи в XVIII веке проходили путь от рукописи до общественного мнения.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автора к обществу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цензуры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считали, что запреты на книги и мнения мешают людям думать самостоятельно. Они выступали за свободное обсуждение идей и за право задавать неудобные вопросы.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привилегий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особенно возмущало, что одни сословия имели особые права, а другие несли основные налоги и повинности. Такое неравенство, по их мнению, не было справедливым.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произвола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критиковали несправедливые суды и слишком сильную власть короля. Они настаивали, что законы должны защищать человека, а не только власть имущих.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просветителей подрывали привычное уважение к старым порядкам. Для современников такие взгляды звучали дерзко, потому что затрагивали власть, церковь и устройство общества.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старого порядка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идеи Просвещения постепенно меняли представления о правах, власти и роли печати в 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происходили постепенно: старый порядок не исчез сразу, но общество всё чаще обсуждало права, справедливость и закон.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 XVIII 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общество: что менялось под влиянием Просвещения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8875" y="3284829"/>
            <a:ext cx="3677700" cy="12713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интеллектуальной жизни Франции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Хозяйки салонов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женщины устраивали салоны, где встречались философы, писатели и ученые. Такие встречи помогали идеям Просвещения выходить за пределы узкого круга специалистов и становиться известными широкой публике.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мнениями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салонах обсуждали книги, новости, открытия и политические вопросы. Здесь можно было услышать разные взгляды и увидеть, как спор помогает яснее понять новую идею.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слоями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Хозяйки салонов соединяли представителей знати, ученых и литераторов. Благодаря этому идеи быстрее переходили из одного круга в другой и становились частью общественной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часто связывали свободу с образованием и правом человека думать самостоятельно, а не просто подчиняться приказам.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оказались права, свобода и равенство: именно эти темы сильнее всего меняли политический язык эпохи.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Франции XVIII века; тематическое обобщение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идеи Просвещения изменили общество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критикуют сословные привилегии, цензуру и произвол. Их книги и беседы меняют то, как образованные люди смотрят на власть и права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растет из-за налогов, бедности и неравенства. Идеи о свободе и справедливости уже известны широкой публике и звучат всё убедительнее.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Французская революция. Ее лозунги — свобода, равенство, права человека — во многом перекликаются с идеями французских просветителей.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идей к революции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французского Просвещения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конституции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Монтескье о разделении властей помогли позднее строить государства, где власть ограничена законом. Это стало важным шагом к более справедливому управлению.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научил многих ценить право на мнение, спор и веротерпимость. Его тексты напоминали, что человек должен думать самостоятельно и не бояться фанатизма.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граждан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повлиял на представление о народе как источнике власти. Его идеи о договоре между людьми и государством стали важны для разговоров о гражданских правах.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Дидро и другие просветители показали, что знания можно собирать, объяснять и делать доступными многим людям. Так усилилось значение школ, печати и образования.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изменило Францию и всю Европу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Просвещение научило людей по-новому смотреть на власть, знания и права человека. Его идеи помогли подготовить перемены XVIII века и до сих пор влияют на современное общество.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2026-06-02T06:41:54Z</dcterms:created>
  <dcterms:modified xsi:type="dcterms:W3CDTF">2026-06-02T06:41:54Z</dcterms:modified>
</cp:coreProperties>
</file>