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нас: невидимый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рядом всегда: он невидим, но очень важен для жизни.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рядом с нами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воздух дома, в школе, на улице и даже в почве. Он окружает Землю невидимой оболочкой и помогает всему живому дышать и жить.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нельзя увидеть, но можно заметить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Прозрачный и бесцветный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 имеет цвета и не бросается в глаза, поэтому кажется пустым. Но его присутствие можно заметить по тому, как он движет предметы вокруг нас.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воздух начинает двигаться сильнее, мы чувствуем ветер. Он может быть лёгким, как будто кто-то тихо дунул, или очень сильным и шумным.
</a:t>
            </a:r>
            <a:endParaRPr lang="en-US" sz="1188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покое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совсем тихо, воздух не исчезает. Он всё равно окружает нас, просто в этот момент почти не движется.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Шуршат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приходит в движение, листья на деревьях шуршат, флажок колышется, а ветки слегка качаются. Так мы понимаем, что воздух всё-таки рядом.
</a:t>
            </a:r>
            <a:endParaRPr lang="en-US" sz="11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— это смесь газов. В нём больше всего азота, а кислород нужен для дыхания.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78%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воздуха составляет азот, а кислорода в нём примерно 21%.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43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естествознания; состав атмосферного воздуха
</a:t>
            </a:r>
            <a:endParaRPr lang="en-US" sz="10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нужен для дыхания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33960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даёт энергию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или животное дышит, в организм поступает кислород. Он помогает получать энергию, чтобы бегать, учиться, играть и даже думать.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33960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воздуха нельзя жить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нужно постоянно, каждую минуту. Без него сердце, мозг и другие органы не смогут работать, поэтому воздух так важен для жизни.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58812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тоже дышат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животные получают кислород из воздуха или воды. Им он нужен не меньше, чем людям, чтобы расти, двигаться и оставаться здоровыми.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588125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используют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растениям нужен кислород, особенно ночью, когда нет света. Поэтому воздух важен не только для людей, но и для зелёного мира вокруг.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воздух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703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Отдают кислород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этого процесса растения выделяют кислород. Именно поэтому парк, сад или лес делают воздух вокруг более свежим и приятным.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углекислый газ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получают из воздуха углекислый газ. На свету они используют его, чтобы создавать пищу для роста, листьев, цветов и семян.
</a:t>
            </a:r>
            <a:endParaRPr lang="en-US" sz="1126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758812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Украшают и очищают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комнатное растение на подоконнике приносит пользу. Оно не только радует глаз, но и помогает воздуху становиться чище и полезнее.
</a:t>
            </a:r>
            <a:endParaRPr lang="en-US" sz="1134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зелени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вокруг много деревьев, кустов и травы, дышать становится легче. Природа будто сама заботится о нас, и это очень удобно.
</a:t>
            </a:r>
            <a:endParaRPr lang="en-US" sz="11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занимает место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 становится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надуваем шарик, внутрь попадает воздух. Шарик растёт и становится упругим, потому что воздух заполняет внутри свободное пространство.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Пузырьки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опустить пустой стакан в воду, из него выйдут пузырьки. Это значит, что внутри был воздух, который захотел выбраться наружу.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 и мяч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самое происходит с пакетом или мячом. Если внутри есть воздух, предмет выглядит больше и держит форму гораздо лучше.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везде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есть не только в предметах, но и в губке, почве и даже в бутылке. Он занимает место, хотя его не видно.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воздух становится ветром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неравномерный нагрев Земли вызывает движение воздуха.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91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воздух бывает тёплым и холодным
</a:t>
            </a:r>
            <a:endParaRPr lang="en-US" sz="2915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поверхность Земли, а вместе с ней и воздух возле неё. Поэтому днём нам обычно теплее, чем ночью.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уходит, поверхность быстро остывает. Воздух рядом тоже становится холоднее, и ночью температура обычно заметно снижается.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солнечного тепла больше, поэтому воздух чаще тёплый. Зимой солнце греет слабее, и воздух становится холоднее.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над землёй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мы поднимаемся, тем холоднее становится воздух. Поэтому на горе бывает прохладнее, чем на равнине у подножия.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в воздухе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всегда есть водяной пар, даже если мы его не видим. Он тихо путешествует вокруг нас и часто остаётся незаметным.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капелек появляются туман и облака. Они похожи на мягкую белую вату, только настоящую, водяную и очень лёгкую.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 и дождь
</a:t>
            </a:r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капелек становится много, на траве появляется роса, а позже может пойти дождь. Влага в воздухе постоянно участвует в погоде.
</a:t>
            </a:r>
            <a:endParaRPr lang="en-US" sz="1195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меняет пар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становится холоднее, водяной пар превращается в маленькие капельки воды. Так воздух будто рисует в небе и на траве.
</a:t>
            </a:r>
            <a:endParaRPr lang="en-US" sz="11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5880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58809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полезного делает воздух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дышать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людям и животным каждый миг. Вместе с дыханием в организм попадает кислород, который помогает сердцу, мышцам и мозгу работать бодро и без усталости.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Несёт звуки и запахи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воздуху мы слышим голоса, музыку и шорох листьев. Через него распространяются запахи цветов, еды и дождя, поэтому мир вокруг кажется живым и разнообразным.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Движет предметы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9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помогает летать воздушному змею, наполняет парус и заставляет вращаться вентилятор. Когда воздух движется быстрее, предметы ощущают его силу, как маленький невидимый толчок.
</a:t>
            </a:r>
            <a:endParaRPr lang="en-US" sz="1199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Землю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оболочка удерживает тепло днём и не даёт Земле слишком быстро остывать ночью. Она помогает сохранять на планете условия, удобные для жизни растений, животных и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становится грязным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703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Пыль и копоть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поднимается с дорог, а копоть оседает на домах, листьях и окнах. Вместе они делают воздух мутным и грязным, а вокруг появляется ощущение серой дымки.
</a:t>
            </a:r>
            <a:endParaRPr lang="en-US" sz="1013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Дым и выхлопы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заводы и костры выпускают в воздух дым и вредные газы. Из-за этого воздух темнеет, пахнет резко и становится труднее дышать, особенно детям и пожилым людям.
</a:t>
            </a:r>
            <a:endParaRPr lang="en-US" sz="974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758812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Чем это опасно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загрязнённом воздухе горло может першить, а нос — быстро уставать. Долгое пребывание в таком воздухе вредно для здоровья людей, животных и растений, которым тоже нужен чистый воздух.
</a:t>
            </a:r>
            <a:endParaRPr lang="en-US" sz="956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Как помочь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уход за кустами и аккуратное обращение с мусором помогают воздуху становиться чище. Когда люди меньше жгут костры и бережнее расходуют энергию, природа благодарно вздыхает.
</a:t>
            </a:r>
            <a:endParaRPr lang="en-US" sz="9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воздух ощущается вокруг нас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 улице воздух может быть прохладным и чуть щекотать щёки. Если подует ветер, волосы зашевелятся, а на куртке появятся лёгкие складочки, словно воздух решил поздороваться.
</a:t>
            </a:r>
            <a:endParaRPr lang="en-US" sz="853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Щёки встречают ветер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булочной воздух пахнет хлебом, а возле клумбы — цветами. Стоит подуть ветру, и запахи быстро меняются, будто воздух переносит маленькие невидимые письма из одного места в другое.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пахнет по-новому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прислушаться к деревьям, можно услышать шорох листвы и заметить качающиеся ветки. Иногда даже тихий воздух оставляет следы: колышет занавеску, шевелит траву и напоминает, что он рядом.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рассказывают о ветре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что воздух есть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опыты показывают, что воздух находится вокруг нас и занимает место.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87598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48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91882"/>
            <a:ext cx="376800" cy="334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75260"/>
            <a:ext cx="376800" cy="3014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в быту и технике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и насос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накачивает велосипедные шины и помогает насосу работать. Благодаря этому колёса становятся упругими, а езда — удобной и безопасной, почти как на маленьких воздушных пружинах.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 и вентилятор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Вентилятор и фен используют движение воздуха, чтобы обдувать волосы, охлаждать комнату или сушить вещи. Без воздуха эти приборы были бы просто очень тихими коробочками.
</a:t>
            </a:r>
            <a:endParaRPr lang="en-US" sz="1273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 и самолёт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толкает парусную лодку и помогает самолёту подниматься в небо. В полёте и на воде человек использует силу воздуха, чтобы двигаться быстрее и увереннее.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Пылесос убирает пыль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Пылесос втягивает воздух вместе с крошками, нитками и пылью. Так движение воздуха помогает наводить порядок в доме, а ковёр становится чище без лишних усилий.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воздушная оболочка Земли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33960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окружает Землю со всех сторон, словно прозрачное одеяло. Она помогает сохранять жизнь, потому что без неё планета была бы слишком холодной ночью и слишком горячей днём.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33960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атмосфере образуются облака, идёт дождь и снег, дует ветер. Именно здесь погода меняется каждый день, поэтому небо то ясное, то вдруг решает надеть серую шапку.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58812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выше, тем легче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высотой воздуха становится меньше, поэтому в горах дышать труднее, чем на равнине. Это не страшно, но организм чувствует, что ему приходится работать чуть усерднее.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588125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создаёт условия, в которых могут жить люди, животные и растения. Она помогает Земле оставаться подходящим домом, а не превращаться в слишком суровую и пустую планету.
</a:t>
            </a:r>
            <a:endParaRPr lang="en-US" sz="11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чистый воздух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Для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нужен, чтобы легче дышалось и организм чувствовал себя хорошо. В грязном воздухе человеку быстрее устаётся, а детям особенно важно дышать свежим и безопасным воздухом.
</a:t>
            </a:r>
            <a:endParaRPr lang="en-US" sz="1041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Что портит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от машин, костров и заводов загрязняет воздух сильнее всего. Ещё вредят мусор, пыль и лишние выхлопы, поэтому природе иногда очень нужен отдых от шума и дыма.
</a:t>
            </a:r>
            <a:endParaRPr lang="en-US" sz="1071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тоже зависят от чистого воздуха. Если в нём много дыма и копоти, листьям труднее расти, а животным сложнее жить рядом с людьми.
</a:t>
            </a:r>
            <a:endParaRPr lang="en-US" sz="1188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Как помочь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аккуратный сбор мусора и экономия электричества делают воздух чище. Даже маленькие привычки помогают: меньше дыма — больше свежести, а это уже хороший подарок для всех.
</a:t>
            </a:r>
            <a:endParaRPr lang="en-US" sz="10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воздухе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имеет вес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воздух кажется почти невесомым, он всё-таки весит. Просто мы не держим его в руках, поэтому замечаем его не сразу, как очень вежливого и невидимого гостя.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бывает разным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ветерок и сильный ураган состоят из одного и того же воздуха. Отличается только его движение: иногда оно спокойное, а иногда такое мощное, что лучше крепче держать шляпу.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всегда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окружает нас дома, на улице и даже в лесу. Мы не видим его глазами, но чувствуем постоянно: по дыханию, шуму листьев и движению предметов вокруг.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дышать труднее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человек поднимается, тем меньше воздуха вокруг. Поэтому на высокой горе дышать сложнее, чем внизу, и организму приходится немного стараться, чтобы не отставать.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Лена открыла окно, и в комнату вошёл свежий воздух. Проветривание помогает убрать затхлость и сделать дыхание легче, особенно после сна или долгих игр дома.
</a:t>
            </a:r>
            <a:endParaRPr lang="en-US" sz="679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которое впускает свежесть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Дима пошёл в школу пешком, а потом поехал на велосипеде в парк. Когда люди чаще выбирают ходьбу и велосипед, в воздух попадает меньше выхлопов, и улица становится приятнее для всех.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без лишнего дыма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убрали мусор после прогулки и аккуратно полили молодые кусты у дома. Растения помогают воздуху оставаться чище, поэтому даже маленький сад или клумба делают двор лучше и красивее.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 и зелёные друзья
</a:t>
            </a:r>
            <a:endParaRPr lang="en-US" sz="122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каждый ребёнок может помочь воздуху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рядом с нами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не видим воздух, но без него не было бы дыхания, ветра и погоды. Чем бережнее мы относимся к чистому воздуху, тем здоровее становится жизнь вокруг.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2026-05-26T02:08:58Z</dcterms:created>
  <dcterms:modified xsi:type="dcterms:W3CDTF">2026-05-26T02:08:58Z</dcterms:modified>
</cp:coreProperties>
</file>