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9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система Коперника: ключевые идеи и научная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астрономии: переход от Земли к Солнцу как центру мироздания.
</a:t>
            </a:r>
            <a:endParaRPr lang="en-US" sz="3039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Птолемеевская модель и запросы эпохи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век н.э. закрепил геоцентризм Птолемея с Землёй в центре. XVI век потребовал пересмотра из-за ошибок и сложности расчётов, важных для науки и практики.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Птолемеевская система: структура и слабые места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ставил Землю в центр, вокруг которой вращались планеты по цимвалу эпициклов и дифферентов, объяснявших ретроградное движение.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управления движениями вводились сложные сочетания кругов — эпициклы — что делало расчёты громоздкими и далёкими от точности.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накопились ошибки в прогноза­х, несовпадения с наблюдениями ставили под сомнение жизнеспособность модели.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1473 году в Торуни — значимом польском городе, происходил из обеспеченной семьи горожан.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Получил образование в Кракове, изучая математику и астрономию, что заложило фундамент его научных интересов.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обучение в Падуе включало медицину, право и языки, способствовало широкому кругозору мыслителя.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каноником, он совмещал служение с астрономическими наблюдениями и систематической математической деятельностью.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Коперник: биография и образование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вращениях небесных сфер»: публикация и содержание
</a:t>
            </a:r>
            <a:endParaRPr lang="en-US" sz="2936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1543 году под редакцией Георга Ретика Коперник издал труд «De revolutionibus», изложивший гелиоцентрическую модель с математической точностью.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произвело фурор в науке и религиозных кругах, став точкой отсчёта для новых представлений о Вселенной.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утверждал Солнце как центр, вокруг которого движение планет происходит по правильным круговым орбитам.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вокруг оси объясняет смену дня и ночи, а её движение вокруг Солнца — смену сезонов.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Ретроградные движения планет становятся понятными как результат относительного движения Земли и других планет.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гелиоцентрической системы Коперника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неподвижный центр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утверждал, что Солнце расположено в центре и остаётся неподвижным, вокруг него вращаются все планеты, включая Землю. Эта идея разрушила традиционную модель с Землёй в центре.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движение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одновременно вращается вокруг своей оси, что объясняет смену дня и ночи, и обращается вокруг Солнца за год, что определяет циклы сезонов и перемещения светил.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звёзд и движение светил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находятся на огромных расстояниях и не меняют положения относительно Земли. Годовое движение видимых светил связано с перемещением Земли по орбите.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постулатов гелиоцентризма по Копернику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геоцентрической и гелиоцентрической моделей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между традиционной и коперниковской системами астрономии.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Гелиоцентризм упрощает объяснения и улучшает точность предсказаний.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Коперник, 1543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 Коперника в пользу новой 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Гелиоцентризм устраняет сложные эпициклы, обеспечивая понятное объяснение планетарных движений.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Ретроградные движения становятся логичным следствием перемещения Земли относительно других планет.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демонстрирует стремление к простоте и гармонии, отражая естественные законы движения небесных тел.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искусственных усложнений повышает точность вычислений и облегчает астрономические прогнозы.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описывают круговые орбиты вокруг Солнца с постоянной скоростью, упрощая объяснение их положения в небесах.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Ретроградное движение наблюдается, когда Земля обгоняет внешние планеты, а периоды оборота увеличиваются с расстоянием от Солнца.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планет: принципы Коперника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сравнение орбит: модели Птолемея и Коперника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принципиальное упрощение модели Коперника и устранение сложных эпициклов, усиливая понимание планетарных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Коперника демонстрирует чистоту и логичность траекторий, упрощая объяснение ретроградного движения и наблюдаемых явлений.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Коперник, «De revolutionibus», 1543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ученых и богословов XVI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авторитеты критиковали гелиоцентризм за несоответствие Библейскому учению о неподвижности Земли в центре Вселенной.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проявляли скептицизм из-за отсутствия наблюдаемого параллакса звёзд, что ставило под сомнение движения Земли.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ограничения астрономического инструментария не позволяли собрать убедительные доказательства новой модели космоса в XVI 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труда Коперника прошла без немедленного резонанса, но к концу XVI века книга была внесена в Индекс запрещённых произведений.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Разгорелись богословские и философские споры, отражающие противоречия между традицией Священного Писания и новыми научными взглядами.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 Коперник: конфликт и последствия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гелиоцентризма: основные последователи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1609 год — Иоганн Кеплер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Опубликовал первые два закона движения планет, доказав эллиптичность орбит и отказавшись от круговых траекторий Коперника.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1572 год — Тихо Браге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Предложил гео-гелиоцентрическую модель, пытаясь совместить данные наблюдений с традиционной системой, послужив связующим этапом в развитии астрономии.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1620-е — расширение теории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Кеплера и Галилея усиливают признание гелиоцентризма среди европейских учёных, закладывая основы современной астрономии.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1610 год — Галилео Галилей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телескопа подтвердил существование спутников Юпитера и фаз Венеры, укрепив аргументацию в пользу гелиоцентризма.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Юпитера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1610 году Галилей открыл четыре спутника Юпитера, показав, что не все тела вращаются вокруг Земли. Это опровергло ключевой постулат геоцентризма.
</a:t>
            </a:r>
            <a:endParaRPr lang="en-US" sz="108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на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солнечных пятен выявило изменчивость светила, свидетельствовавшую о динамичности небесных тел, что противоречило старым представлениям о совершенстве.
</a:t>
            </a:r>
            <a:endParaRPr lang="en-US" sz="108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Венеры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Венеры, наблюдаемые Галилеем, стали доказательством её обращения вокруг Солнца, что стало сильным аргументом в пользу гелиоцентрической модели Коперника.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Галилео Галилея, подтверждающие гелиоцентризм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гелиоцентризма в Европе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Коперника быстрее получили поддержку в протестантских регионах, постепенно проникая в католические академические круги.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распространения отражает сложное взаимодействие науки, религии и политики в период научной революции.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гелиоцентризма на развитие наук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Гелиоцентризм способствовал развитию классической механики, заложенной Ньютоным, и обновил представления о космосе как закономерной системе.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стимулировала интенсивное развитие математики, включая аналитическую геометрию и методы вычислений.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гелиоцентризма повлияли на становление научного метода, опирающегося на эксперимент и количественные данные.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антропоцентризма привёл к переосмыслению роли человека, усиливая интерес к объективному научному познанию природы.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Рационализм и критический подход, укреплённые гелиоцентризмом, нашли отражение в литературе, искусстве и философии эпохи Возрождения.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Гелиоцентризм в культуре и философии эпохи Возрождения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477 лет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публикации «De revolutionibus» прошло, отмечая начало фундаментальной астрономической революции.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Коперника, 1543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Коперника стала краеугольным камнем современной космологии, поддерживаемой современной наукой и технологиями.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Коперника: начало научной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модель Коперника преобразила понимание мира и заложила основы научного мышления, что определило развитие астрономии и естественных наук на 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2026-05-07T23:48:30Z</dcterms:created>
  <dcterms:modified xsi:type="dcterms:W3CDTF">2026-05-07T23:48:30Z</dcterms:modified>
</cp:coreProperties>
</file>