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числа и модуль числа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 числа отражаются относительно нуля.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важны числа со знаком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числа помогают описывать температуру, долги и глубину. Противоположные числа показывают значения по разные стороны от нуля, а модуль — только величину без направления.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противоположными числами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числа отличаются только знаком: если одно число положительное, то другое отрицательное. Например, 7 и −7 или 3,2 и −3,2 образуют такую пару.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противоположных чисел всегда равна нулю. Это удобно проверять на примерах: 7 + (−7) = 0, 15 + (−15) = 0, 3,2 + (−3,2) = 0.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0 тоже считается своим противоположным числом. У него нет знака, поэтому его «отражение» относительно нуля совпадает с ним самим.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 от нуля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противоположные числа находятся на равном расстоянии от начала отсчёта. Например, −4 и 4 удалены от нуля одинаково, хотя расположены по разные стороны.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Зеркальное расположение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точки можно представить как симметричные относительно нуля. Если отметить 0 и две точки, рисунок покажет их зеркальное положение на прямой.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числа на числовой прямой
</a:t>
            </a:r>
            <a:endParaRPr lang="en-US" sz="239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чисел относительно нуля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чисел удобно рассматривать на одной оси: точки с противоположными значениями располагаются зеркально.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число к нулю, тем меньше его модуль; у противоположных чисел он одинаковый.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темы «Противоположные числа и модуль числа», курс математики 6 класса.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противоположное число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противоположное число, достаточно изменить знак на противоположный. Положительное число станет отрицательным, а отрицательное — положительным.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противоположное к 9 равно −9, а противоположное к −12 равно 12. Для записи удобно просто поставить нужный знак перед числом.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числа 0 правило тоже работает: противоположное число к нулю равно 0. Здесь менять знак не нужно, потому что знака у нуля нет.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противоположных чисел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противоположных чисел модуль одинаковый, потому что они находятся на одинаковом расстоянии от нуля.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обозначить буквой a, то его противоположное записывают как −a. Такая запись помогает кратко выражать правило для любого числа.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любой пары противоположных чисел выполняется равенство a + (−a) = 0. Это удобно при устных вычислениях и преобразовании выражений.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работает и для нуля: 0 + (−0) = 0. Поэтому 0 считается частным случаем, который не нарушает правило.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единственное число, чей модуль равен самому числу.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математики 6 класса.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показывает расстояние от числа до нуля на числовой прямой и всегда не бывает отрицательным.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как расстояние без направления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важен тогда, когда нужно измерить только длину отрезка, а не сторону, в которую направлено число. Поэтому знак в этом случае не влияет на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−8 и 8 имеют одинаковый модуль, потому что находятся на одинаковом расстоянии от нуля. На прямой это видно как равные отрезки по обе стороны от начала отсчёта.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модуля для разных чисел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удобно записывать для любых чисел, потому что он убирает знак и сохраняет только величину.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отрицательных чисел модуль становится положительным, а у нуля остаётся нулём; это всегда неотрицательная величина.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теме урока «Противоположные числа и модуль числа», 6 класс.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модуля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любого числа не бывает отрицательным: это всегда 0 или положительное число. Он показывает только величину числа и не зависит от того, стоит ли перед ним знак минус.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число равно нулю, его модуль тоже равен нулю, потому что расстояние от 0 до 0 отсутствует. Для всех остальных чисел модуль больше нуля.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положительного числа модуль совпадает с самим числом, а у отрицательного — знак минус исчезает. Например, |6| = 6, а |−6| = 6.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2102883"/>
            <a:ext cx="3812100" cy="1519234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противоположных чисел и их модулей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числом, его противоположным числом и модулем. У противоположных чисел модуль одинаковый, а знаки различаются.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пары противоположных чисел совпадает модуль, а у числа 0 оба значения равны нулю.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 теме «Противоположные числа и модуль»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противоположное число и модуль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работе с числом и его расположением на числовой прямой.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963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31587" y="1394430"/>
            <a:ext cx="318300" cy="254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с помощью модуля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помогает понять, какое число находится дальше от нуля. Чем больше модуль, тем больше расстояние до начала отсчёта, независимо от знака числа.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не влияет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сравнении расстояний важна только величина модуля. Поэтому числа −9 и 9 одинаково удалены от нуля, а 4 находится ближе, чем −9.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в вычислениях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сравнить положения чисел на прямой, достаточно посмотреть на их модули. Это упрощает решение задач, где направление не имеет значения.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темой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думать, что модуль отрицательного числа тоже отрицателен. Модуль всегда неотрицателен, поэтому |−7| равно 7, а не −7.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путают противоположное число и выражение с обратным знаком. Противоположное к 5 — это −5, а не 1/5 и не другое действие.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забывать про число 0. Оно не имеет знака, поэтому является своим противоположным числом и одновременно имеет модуль 0.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жизни встречаются противоположные числа и модуль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числа помогают описывать ситуации, где важно направление: вверх и вниз, плюс и минус, приближение и удаление от точки отсчёта.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особенно полезен там, где нужно сравнить только величину изменения, не обращая внимания на знак.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без привязки к конкретной статистике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координатной прямой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координатной прямой каждое число занимает своё место относительно нуля. Если числа противоположны, их точки лежат по разные стороны от 0 и одинаково удалены от него.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числа соответствует длине отрезка от точки до нуля. Поэтому для чисел −3 и 3 расстояние одинаково, а сама прямая показывает эту симметрию наглядно.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Мини-примеры вычислений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Противоположное к −14 равно 14, а противоположное к 6 равно −6. Здесь нужно только изменить знак числа, не меняя его величину.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убирает знак: |−14| = 14, |6| = 6, |0| = 0. Во всех случаях результат показывает неотрицательное число.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число и его противоположное, получится 0: 14 + (−14) = 0, 6 + (−6) = 0. Это верно для любого числа.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противоположных чисел модули совпадают, поэтому |a| = |−a|. Такая связь помогает быстро проверять ответы и упрощать вычисления.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13" y="2047483"/>
            <a:ext cx="3812100" cy="151923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по теме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50475" y="1695850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помогают быстро проверить, как находить противоположное число и модуль, а также отличать эти понятия друг от друга.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50475" y="3022725"/>
            <a:ext cx="26310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показывают, что противоположное число меняет знак, а модуль всегда даёт неотрицательное значение.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29225" y="4402625"/>
            <a:ext cx="37029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по теме «Противоположные числа и модуль»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числе и модуле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Противоположные числа отличаются только знаком и находятся на одинаковом расстоянии от нуля. Модуль показывает это расстояние, всегда остаётся неотрицательным и помогает уверенно работать с числовой прямой.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2026-05-24T16:29:17Z</dcterms:created>
  <dcterms:modified xsi:type="dcterms:W3CDTF">2026-05-24T16:29:17Z</dcterms:modified>
</cp:coreProperties>
</file>