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животных: 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нужна наша забота — и это совсем не скучно.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защищать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леса, мусорят берега и часто шумят люди, животным становится труднее жить. Редкие виды нуждаются в особой защите, потому что их осталось совсем мало.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 животным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животным относятся звери, птицы, рыбы, насекомые, земноводные и пресмыкающиеся. У каждой группы есть свои особенности, привычки и любимые места для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 нами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можно встретить в лесу, на лугу, у реки, в море и даже в городе. Иногда они живут совсем рядом, просто мы не всегда замечаем их.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едят растения, другие ловят насекомых, а третьи охотятся на мелких зверьков. Поэтому в природе у каждого вида есть важное дело.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один вид, другим тоже становится труднее: меняется пища, укрытия и весь порядок в природе. Значит, охранять нужно не только красивых зверей.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Нуждаются в бережном отношении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маленькие насекомые и неприметные лягушки важны для природы. Без них нарушается природное равновесие, а потом страдают и люди.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в дальневосточных лесах и нуждается в больших, тихих территориях. Его легко узнать по яркой полосатой шкуре и сильному, осторожному характеру. Этот хищник помогает поддерживать порядок в природе.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хозяин дальневосточной тайги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обитает высоко в горах, где холодно и ветрено. У него густой мех и длинный хвост, который помогает удерживать равновесие. Встретить его очень трудно, поэтому он особенно ценен.
</a:t>
            </a:r>
            <a:endParaRPr lang="en-US" sz="933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в горах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 — большая белая птица, которая живёт на болотах и в тундре. Морж, наоборот, связан с морем и льдами, у него мощные бивни и толстая кожа. Оба вида требуют внимательной защиты.
</a:t>
            </a:r>
            <a:endParaRPr lang="en-US" sz="100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 и морж — жители разных миров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400438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383888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731" y="3580288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4108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369" y="2311126"/>
            <a:ext cx="197925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21281"/>
            <a:ext cx="218400" cy="194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28562"/>
            <a:ext cx="218400" cy="17472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616172"/>
            <a:ext cx="435600" cy="34848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для животных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огонь быстро уничтожает гнёзда, норы и корм. Животные теряют дом и вынуждены спасаться бегством, часто в очень трудных условиях.
</a:t>
            </a:r>
            <a:endParaRPr lang="en-US" sz="1455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 опасна для редких зверей и птиц. Из-за неё животных становится меньше, а иногда вид может совсем исчезнуть из природы.
</a:t>
            </a:r>
            <a:endParaRPr lang="en-US" sz="1462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грязь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бутылки и другой мусор могут ранить животных или запутать их. Загрязнённая вода тоже делает жизнь рыб, уток и бобров опасной.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5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дорогах животные могут попасть под машины, особенно если рядом лес или поле. Для них это очень опасное место, даже если оно кажется пустым.
</a:t>
            </a:r>
            <a:endParaRPr lang="en-US" sz="1392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костры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пугают животных и мешают им отдыхать. Костёр в неподходящем месте может обжечь землю, траву и всё живое вокруг.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добрых и безопасных действий для помощи природе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животным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встречи с диким животным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заметил дикое животное, сразу остановись и не подходи близко. Лучше понаблюдать издалека, чтобы не напугать зверя и не попасть в опасную ситуацию самому.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Дикое животное нельзя гладить, ловить или брать на руки. Даже маленький зверёк может испугаться и защищаться, а это опасно и для него, и для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корми с рук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угощать животное едой со своей ладони. Непривычная пища может ему навредить, а ещё зверь может начать подходить к людям слишком смело.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кричи, не маши руками и не делай резких движений. Спокойствие помогает животному уйти своим путём, а тебе — безопасно продолжить дорогу.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тоже нуждаются в заботе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 и кошке каждый день нужны свежая еда и чистая вода. Без этого животное слабеет, грустит и может заболеть.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Домашнему питомцу важно жить в тёплом и безопасном месте. Если оставить его на улице, он может потеряться, замёрзнуть или попасть в беду.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 уход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нужны прогулки, чистота, осмотр у ветеринара и забота взрослых. Тогда они чувствуют себя хорошо и радуют всю семью.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важно не только поесть, но и получить ласку, спокойствие и заботу. Ведь домашнее животное — не игрушка, а настоящий член семьи.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созданы, чтобы природа могла жить спокойно. Там особенно бережно охраняют растения, животных и их природные дома.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Посетителям нельзя шуметь, рвать растения, мусорить и разводить огонь где попало. Эти правила помогают не нарушать спокойную жизнь природы.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таких местах часто живут редкие звери и птицы. У них есть шанс вырасти, найти пищу и вырастить детёнышей без лишней тревоги.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всей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сохраняют красоту лесов, гор, озёр и степей. Они помогают людям увидеть, как важно беречь живой мир вокруг нас.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защищает природу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Учёные-наблюдатели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животных, считают их и следят за местами, где они живут. Их наблюдения помогают понять, кому нужна особая защита.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инспекторы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инспекторы охраняют природу от браконьеров, пожаров и других опасностей. Они следят, чтобы в лесу был порядок и тишина.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 фотоловушки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больше о диких животных, специалисты ищут следы, смотрят на поведение зверей и используют фотоловушки. Так они получают важные сведения, не тревожа лес.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 — это не только работа взрослых специалистов. Когда люди ведут себя бережно, они тоже помогают животным и их домам.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26575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50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и вода так важны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и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животные прячутся от холода и врагов, находят пищу и выращивают детёнышей. Без деревьев многим зверям и птицам просто негде жить и безопасно отдыхать.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всем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болота дают воду для жизни рыбам, бобрам, уткам и другим животным. Если вода загрязнена, им труднее дышать, питаться и расти.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дом не заменишь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вода связаны между собой, как хорошие соседи. Когда исчезает одно, страдает другое: становится меньше корма, укрытий и спокойных мест для животных.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среда — здоровые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5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водоёмы и живой лес помогают сохранять много видов сразу. Когда природа в порядке, животные меньше болеют и дольше остаются на своих местах.
</a:t>
            </a:r>
            <a:endParaRPr lang="en-US" sz="12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вместе мастерят кормушки из дерева и картона, а потом развешивают их возле школы и дома. Зимой птицам легче найти еду, и они не улетают с пустым клювом.
</a:t>
            </a:r>
            <a:endParaRPr lang="en-US" sz="683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у окна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школьники собирают бумажки, бутылки и фантики в пакеты. Двор сразу становится аккуратнее, а животные и птицы не путаются в мусоре и не ищут в нём еду.
</a:t>
            </a:r>
            <a:endParaRPr lang="en-US" sz="657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после перемены
</a:t>
            </a:r>
            <a:endParaRPr lang="en-US" sz="1248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 учителем высаживают деревья и ухаживают за ними: поливают, рыхлят землю и радуются первым листьям. Так во дворе появляется маленький зелёный дом для насекомых и птиц.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Сажаем зелёный уголок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помогают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безопасный алгоритм поведения для детей при встрече с раненым диким или домашним животным.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найдено раненое животное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456" y="3731838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369" y="3071026"/>
            <a:ext cx="197925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мусор опасен для животных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остаётся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 не исчезает за один сезон и долго лежит в природе. Он портит землю и воду, а мелкие кусочки могут попасть в пищу животным.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 запутывание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леска и банки могут порезать лапы, запутать шею или крылья животного. Иногда зверь не может выбраться сам и очень быстро слабеет.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пугает и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отходов делают лес, берег или поляну неудобным и опасным местом. Животным труднее находить корм, строить гнёзда и выращивать детёнышей.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помогает выжить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убирают за собой и сортируют отходы, природе становится легче. Чистые леса, реки и моря дают животным больше безопасных мест для жизни.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вырубка лесов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уничтожает всё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за короткое время сжигает траву, кусты и деревья. Вместе с ними исчезают норы, гнёзда, корм и укрытия, а животным приходится срочно спасаться.
</a:t>
            </a:r>
            <a:endParaRPr lang="en-US" sz="1040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рубки пустеет дом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вырубают, зверям и птицам становится негде жить и прятаться. Одни виды улетают, другие уходят, а некоторым совсем некуда переселиться.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Природе нужно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или сильной вырубки лес восстанавливается очень медленно. Поэтому важно осторожно обращаться с огнём, не оставлять костры и сажать новые деревья.
</a:t>
            </a:r>
            <a:endParaRPr lang="en-US" sz="10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ёж может выглядеть мило, но дома ему тесно и страшно. Ему нужны листья, укрытия и привычная пища, а не миска из-под супа и шумный телевизор.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не любит диван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находит птенца, ему кажется, что он один и нуждается в заботе. Но часто рядом есть взрослые птицы, которые продолжают его кормить и учить жить в природе.
</a:t>
            </a:r>
            <a:endParaRPr lang="en-US" sz="103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Птенец ждёт своих родителей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Лисе, зайцу, белке или другому дикому животному трудно в квартире. У каждого свои привычки, еда и пространство, поэтому настоящая помощь — не уносить его домой, а сохранить место, где оно живёт.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Зверю нужен свой дом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брать диких животных домой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безопасный порядок действий, если ребёнок заметил животное в беде или понял, что ему нужна помощь.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добра для животных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Красная книга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людям узнать, какие растения и животные встречаются всё реже. В неё попадают виды, которым особенно нужна защита от исчезновения.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58475" y="21973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тревоги и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 попал в Красную книгу, это значит: ему нужна помощь сейчас. Но при бережном отношении людей у многих животных есть шанс жить дальше.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список напоминает, что редких животных нельзя ловить, тревожить и лишать привычного дома. Он помогает заботиться о природе не на словах, а на деле.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 каждый день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на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у воды не стоит кричать и включать громкую музыку. Тишина помогает животным не пугаться и спокойно искать еду, строить гнёзда и отдыхать.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Бабочки, жуки и другие маленькие жители природы нужны не для игры, а для жизни. Если их не ловить, они смогут опылять растения, прятаться и приносить пользу.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не подходит любая еда из пакета. Если хочется помочь, лучше узнать у взрослых, чем можно кормить птиц и зверей, чтобы не навредить 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Убирай за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пикника, прогулки или игры важно собрать бумагу, бутылки и пакеты. Чистое место безопаснее для животных и выглядит гораздо приятнее — даже ёжик одобрит.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926000" y="315489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деревья и воду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ветки и не расходуй воду зря. Деревья дают тень и дом птицам, а чистая вода нужна всем живым существам без исключения.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 начинается с нас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животных может каждый: дома, в школе, в лесу и у воды. Достаточно быть внимательным, не шуметь, не мусорить и вовремя звать взрослых, когда кому-то нужна помощь.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2026-05-26T02:24:57Z</dcterms:created>
  <dcterms:modified xsi:type="dcterms:W3CDTF">2026-05-26T02:24:57Z</dcterms:modified>
</cp:coreProperties>
</file>