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Иссё и хокку: маленькие стихи о большом мире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стихи о природе, чувствах и чудесах вокруг нас.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родилось хокку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Хокку появилось в Японии: сначала оно было началом длинного стихотворения, а потом стало особым жанром. В трёх коротких строках оно умеет показать время года, настроение и маленькое чудо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Иссё Кобаяси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поэта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Иссё Кобаяси жил в 1763–1828 годах. Он вырос в бедной семье, рано познал тяжёлый труд и поэтому особенно хорошо понимал простую, повседневную жизнь людей.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30278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30279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Иссё писал очень ясно и без лишних слов. Из-за этой простоты его хокку легко читать, а смысл остаётся глубоким и тёплым, как добрый разговор.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241600" y="3420005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грусть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241600" y="3716102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часто чувствуется мягкая печаль, но она не пугает. Напротив, она делает строки человечными и напоминает, что даже грустные моменты могут быть светлыми.
</a:t>
            </a:r>
            <a:endParaRPr lang="en-US" sz="900" dirty="0"/>
          </a:p>
        </p:txBody>
      </p:sp>
      <p:sp>
        <p:nvSpPr>
          <p:cNvPr id="15" name="Text 8"/>
          <p:cNvSpPr txBox="1"/>
          <p:nvPr/>
        </p:nvSpPr>
        <p:spPr>
          <a:xfrm>
            <a:off x="3433253" y="1633637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взгляд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433254" y="2051000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умел замечать красоту в самых обычных вещах: капле дождя, снежинке, маленьком насекомом. Его стихи показывают, как много можно увидеть, если смотреть внимательно.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859100" y="3798904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насекомые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859025" y="4042488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бабочки, жучки и другие маленькие живые существа у Иссё тоже важны. Они оживляют мир стихов и показывают, что красота бывает совсем рядом.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9100" y="1160092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и пруд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859025" y="1403676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хокку Иссё часто появляются сад, пруд и тихая вода. Такие картины помогают услышать спокойствие и представить место, где всё дышит размеренно и без спешки.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9100" y="2039696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 снег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4859025" y="2283280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Дождь, снег и капли на ветке у Иссё звучат особенно живо. Они создают ощущение свежести, прохлады и тихого движения, будто природа сама шепчет свои истории.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859100" y="2919300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и вечер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859025" y="3162884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Луна, вечерний свет и сумерки делают стихотворение мягким и немного загадочным. В таких строках особенно чувствуется тишина, которую хочется не нарушать.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Японский мир в стихах Иссё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хокку отличается от длинных стихов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703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коротко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703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Хокку не рассказывает длинную историю. Оно показывает один миг, одну картинку или одно чувство. Поэтому каждое слово в нём особенно важно и заметно.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8631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 мысли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631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хокку хочется немного помолчать и подумать. Оно не закрывает смысл, а открывает его, поэтому у каждого читателя возникает свой ответ.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655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смысла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655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маленькая сцена может вызвать радость, удивление, улыбку или жалость. Хокку похоже на крошечное окошко, через которое видно большой мир.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26679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лишних объяснений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26679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хокку почти нет пояснений. Поэт не говорит всё прямо, а только намекает. Читатель сам догадывается, что чувствует герой или что происходит вокруг.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1688" y="1248625"/>
            <a:ext cx="405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4318" y="1266625"/>
            <a:ext cx="4050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4704" y="2971106"/>
            <a:ext cx="354375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1226125"/>
            <a:ext cx="405000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33003" y="2971106"/>
            <a:ext cx="405000" cy="405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5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писал Иссё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6241688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дожде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6241688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у Иссё может быть тихим, нежным или печальным. Он помогает передать настроение и делает обычный день немного загадочным и красивым.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624318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детях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624318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Иссё замечал детские игры, шалости и маленькие открытия. Его строки о детях звучат тепло и просто, будто он сам присел рядом и улыбнулся.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снеге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в его хокку часто приносит тишину и прохладу. Через этот образ поэт показывает и природу, и настроение человека, который смотрит на неё.
</a:t>
            </a:r>
            <a:endParaRPr lang="en-US" sz="900" dirty="0"/>
          </a:p>
        </p:txBody>
      </p:sp>
      <p:sp>
        <p:nvSpPr>
          <p:cNvPr id="22" name="Text 8"/>
          <p:cNvSpPr txBox="1"/>
          <p:nvPr/>
        </p:nvSpPr>
        <p:spPr>
          <a:xfrm>
            <a:off x="3433003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животных
</a:t>
            </a:r>
            <a:endParaRPr lang="en-US" sz="1100" dirty="0"/>
          </a:p>
        </p:txBody>
      </p:sp>
      <p:sp>
        <p:nvSpPr>
          <p:cNvPr id="23" name="Text 9"/>
          <p:cNvSpPr txBox="1"/>
          <p:nvPr/>
        </p:nvSpPr>
        <p:spPr>
          <a:xfrm>
            <a:off x="3433003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встречаются не только большие, но и маленькие животные. Поэт относился к ним внимательно и с уважением, как к полноправным жителям мира.
</a:t>
            </a:r>
            <a:endParaRPr lang="en-US" sz="900" dirty="0"/>
          </a:p>
        </p:txBody>
      </p:sp>
      <p:sp>
        <p:nvSpPr>
          <p:cNvPr id="24" name="Text 10"/>
          <p:cNvSpPr txBox="1"/>
          <p:nvPr/>
        </p:nvSpPr>
        <p:spPr>
          <a:xfrm>
            <a:off x="3433003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сочувствии
</a:t>
            </a:r>
            <a:endParaRPr lang="en-US" sz="1100" dirty="0"/>
          </a:p>
        </p:txBody>
      </p:sp>
      <p:sp>
        <p:nvSpPr>
          <p:cNvPr id="25" name="Text 11"/>
          <p:cNvSpPr txBox="1"/>
          <p:nvPr/>
        </p:nvSpPr>
        <p:spPr>
          <a:xfrm>
            <a:off x="3433004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Иссё писал о бедных, усталых и тех, кому трудно. Его стихи учат быть добрыми, замечать чужую беду и не проходить мимо.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слова в хокку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393805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«снег» или «мороз» сразу подсказывают, что действие происходит зимой. Читатель почти слышит тишину и чувствует холодный воздух.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196537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Цикады, жара и длинный день помогают увидеть лето. В хокку такие слова создают живую, звонкую картину, полную света и движения.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750048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Цветы, первая зелень и капли дождя напоминают о весне. Эти образы приносят в стихотворение обновление, лёгкость и ожидание чего-то радостного.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564684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Жёлтые листья, ветер и вечерняя прохлада говорят об осени. У Иссё этот сезон часто звучит тихо и немного задумчиво.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859100" y="3798904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улыбка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859025" y="4042488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бабочки часто приносит в хокку мягкую улыбку. Он делает стихотворение светлым и добрым, словно маленький сюрприз, спрятанный в нескольких словах.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9100" y="1160092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Хрупкая красота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859025" y="1403676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 у Иссё — не просто насекомое, а знак мимолётной красоты. Она напоминает, что самое нежное и лёгкое иногда запоминается сильнее всего.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9100" y="2039696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Маленький, но важный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4859025" y="2283280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писал и о муравьях, пауках, жучках. Для него даже крошечная жизнь была достойна внимания, ведь у каждого существа есть своё место в мире.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859100" y="2919300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Мгновение в полёте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859025" y="3162884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Лёгкое движение бабочки помогает почувствовать короткий миг, который уже через секунду исчезнет. Именно такие мгновения Иссё умел ловить в стихах.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 — маленький герой стихов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534308" y="883599"/>
            <a:ext cx="2560500" cy="16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в коротком стихе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981350" y="6169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поворот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81350" y="9822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Иссё умел замечать, как обычная ситуация вдруг становится забавной. Его шутка всегда лёгкая и добрая, поэтому читатель улыбается, а не смеётся над кем-то.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81350" y="33739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с теплом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981350" y="37392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Шутки Иссё не обижают и не дразнят. Они напоминают добрую улыбку взрослого, который видит, что жизнь бывает неловкой, но всё равно прекрасной.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3981350" y="19954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без важности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981350" y="23607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поэт пишет о неловкости, усталости или маленькой беде так просто, что они перестают казаться страшными. В этом и прячется его тихий юмор.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Грусть и сочувствие в стихах Иссё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703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потерях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703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жизни Иссё было много трудных моментов, поэтому в его стихах живёт тихая печаль. Но эта печаль не тяжёлая, а светлая и задумчивая.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8631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сочувствие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631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учат не проходить мимо чужой беды. Иссё смотрит на мир мягко и бережно, словно берёт хрупкую вещь в ладони.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655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 грусти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655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грустные строки у Иссё не оставляют тяжёлого чувства. В них всё равно есть свежий воздух, тихий свет и любовь к жизни вокруг.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26679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слабых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26679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особенно внимательно писал о тех, кому тяжело: о бедных, детях и маленьких беззащитных существах. Он словно напоминал: каждому нужна доброта.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147" y="1567421"/>
            <a:ext cx="378000" cy="37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5047" y="1567421"/>
            <a:ext cx="378000" cy="37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1397" y="3144761"/>
            <a:ext cx="283500" cy="37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15047" y="3165761"/>
            <a:ext cx="378000" cy="336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слова, яркий образ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097280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 снег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131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Иссё выбирал самые обычные слова, но они сразу создают картину перед глазами. Дождь, снег и капли на ветке у него звучат тихо и очень выразительно.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418179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Лёгкое движение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7340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даже маленькое движение замечается как чудо: взмах крыла, прыжок птицы, дрожание листа. Из простого наблюдения рождается живой и запоминающийся образ.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1097280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свет
</a:t>
            </a:r>
            <a:endParaRPr lang="en-US" sz="1400" dirty="0"/>
          </a:p>
        </p:txBody>
      </p:sp>
      <p:sp>
        <p:nvSpPr>
          <p:cNvPr id="19" name="Text 7"/>
          <p:cNvSpPr txBox="1"/>
          <p:nvPr/>
        </p:nvSpPr>
        <p:spPr>
          <a:xfrm>
            <a:off x="4131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Луна, вечерний свет и тень помогают почувствовать спокойствие. Иссё умеет показать, как один маленький светлый штрих меняет настроение всего стихотворения.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418179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взгляд
</a:t>
            </a:r>
            <a:endParaRPr lang="en-US" sz="1400" dirty="0"/>
          </a:p>
        </p:txBody>
      </p:sp>
      <p:sp>
        <p:nvSpPr>
          <p:cNvPr id="21" name="Text 9"/>
          <p:cNvSpPr txBox="1"/>
          <p:nvPr/>
        </p:nvSpPr>
        <p:spPr>
          <a:xfrm>
            <a:off x="47340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хокку Иссё в том, что он смотрит внимательно и честно. Он не объясняет всё до конца, а оставляет читателю место для своих мыслей и чувств.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939" y="1085810"/>
            <a:ext cx="2761187" cy="349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короткие строки хокку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строка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открывает маленькую картину и сразу вводит читателя в настроение. Это может быть звук, предмет или явление природы, которое задаёт тон всему стихотворению.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596902" y="3420000"/>
            <a:ext cx="46518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строка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96902" y="3716097"/>
            <a:ext cx="46518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обычно короткий и точный. Он оставляет лёгкую паузу, чтобы читатель сам додумал смысл и спокойно задержался на образе ещё на несколько мгновений.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43287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строка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43287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картина становится яснее и чуть глубже. Появляется движение, чувство или неожиданная деталь, из-за которой стихотворение кажется живым и очень настоящим.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Иссё нравится детям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89850" y="160710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Знакомый мир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89850" y="201222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есть дождь, лужи, птицы и насекомые — всё то, что ребёнок может увидеть сам. Поэтому хокку кажется близким и понятным, как взгляд из окна после дождя.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39650" y="160710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 ясно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39650" y="201222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легко читать такие стихи, потому что они не длинные и не запутанные. Одна мысль звучит чётко, а потом хочется самому придумать, что было дальше.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889850" y="299805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Смешная неожиданность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889850" y="340317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Иссё часто встречается добрый юмор. Он замечает смешные мелочи обычной жизни, и от этого стихотворение становится похожим на маленькую забавную находку.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139650" y="299805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Маленькое чудо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5139650" y="340317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хокку даже простая капля, жучок или лужа выглядят важными. Это учит замечать красоту вокруг себя и радоваться самым обычным вещам.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хокку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наблюдения к короткому стихотворению: заметить, почувствовать, выбрать точный образ и сказать его всего в трёх строках.
</a:t>
            </a:r>
            <a:endParaRPr lang="en-US" sz="117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318" y="1226125"/>
            <a:ext cx="405000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9392" y="2971106"/>
            <a:ext cx="405000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8219" y="1226125"/>
            <a:ext cx="405000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9331" y="2971106"/>
            <a:ext cx="392344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Иссё пишет без сложных слов и длинных объяснений. Его стихи кажутся лёгкими, но за этой лёгкостью скрывается очень точное и внимательное наблюдение за жизнью.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важность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умеет показать, что крошечная вещь тоже заслуживает внимания. Капля, жучок или снежинка у него звучат так, будто это целая история.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хокку всегда чувствуется доброе отношение к миру. Даже когда стихотворение грустное, оно не становится холодным: в нём остаётся человеческое тепло.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улыбка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Иссё часто прячется мягкая улыбка. Она делает строку живой и близкой, словно поэт тихо подмигивает читателю и зовёт посмотреть внимательнее.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почерк Иссё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6700" y="1075784"/>
            <a:ext cx="8380800" cy="194788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50" y="435775"/>
            <a:ext cx="7277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Луна, снег и тёплый свет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1055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над домом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1055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в хокку Иссё создаёт спокойную ночную картину. Она освещает крыши, деревья и дорогу так тихо, будто весь мир на минуту замер и прислушался.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342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фонарь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80342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Вечерний свет или фонарь у дома добавляют уюта. После холодных и тихих образов такой свет кажется особенно добрым, будто приглашает вернуться домой.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70580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у окна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70580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приносит в стихотворение движение и лёгкую грусть. Капли на ветке или у окна помогают почувствовать, как меняется настроение вместе с погодой.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60817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Снежная тишина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260817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у него часто связан с покоем и мягкой красотой. Белые хлопья делают землю похожей на чистый лист, на котором природа пишет свои следы.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в хокку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534308" y="883599"/>
            <a:ext cx="2560500" cy="16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Хокку сегодня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748025" y="568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Читают во всём мире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748025" y="8533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Хокку знают и любят в разных странах, потому что короткие стихи легко читать и запоминать. Они помогают увидеть, как много можно сказать несколькими точными словами.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48025" y="36708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для себя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748025" y="39559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пробуют сочинять хокку сами. Это хороший способ потренироваться в краткости, выбрать точные слова и передать одно ясное чувство без лишних объяснений.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748025" y="26366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Иссё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748025" y="29217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Иссё переводят на разные языки, чтобы больше людей могли почувствовать их доброту и тихую красоту. В них легко узнать свои собственные радости и заботы.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748025" y="16024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внимательности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748025" y="18875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учит замечать детали: цвет, звук, движение и настроение. Это полезно и детям, и взрослым, потому что мир вокруг становится интереснее.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об Иссё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89850" y="160710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 короткой формы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89850" y="201222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Иссё показал, что несколько строк могут быть очень выразительными. Его стихи маленькие по размеру, но большие по силе наблюдения и чувства.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39650" y="160710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 жизни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39650" y="201222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хокку рядом живут люди, животные, погода и смена времён года. Всё это делает стихи понятными и очень близкими каждому читателю.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889850" y="299805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юмор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889850" y="340317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умеет улыбнуться даже в простой бытовой ситуации. Его шутка никогда не обижает, а наоборот помогает увидеть жизнь легче и теплее.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139650" y="299805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 и свет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5139650" y="340317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Иссё есть жалость к слабым и любовь к живому. Даже грустные строки у него не темнеют, а оставляют после себя тихий свет.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Маленькое стихотворение, которое остаётся в памяти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Хокку учит замечать мир внимательнее: каплю дождя, бабочку, снег и улыбку. Иссё сделал эти короткие стихи тёплыми, добрыми и очень живыми.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2026-05-27T14:46:09Z</dcterms:created>
  <dcterms:modified xsi:type="dcterms:W3CDTF">2026-05-27T14:46:09Z</dcterms:modified>
</cp:coreProperties>
</file>