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и задачи формируют нашу личность и общественное взаимодействие.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человека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жизни менялся с эпохами: крестьянство, города, аристократия. Сегодняшний школьник живёт под влиянием семьи, школы и технологий — связь прошлого и настоящего очевидна.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истории и современности на повседневность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подъём в 7 утра помогает настроиться на день. После завтрака школьник собирается, планирует задачи и отправляется на занятия.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подъём и подготовка к школе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8:30 до 14:30 проходят уроки. После школы — выполнение домашних заданий и посещение кружков, которые расширяют знания и развивают таланты.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внешкольные занятия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— прогулки с друзьями, спортивные секции и семейный ужин. Подготовка ко сну в 22:00 помогает восстановить силы для следующего дня.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и отдых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современного школьника: основные этапы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школьники используют устройства не только для учёбы, но и для развлечений и общения с друзьями.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время перед экранами снижает активность и мешает живому общению и спорту.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опроса «Цифровые привычки школьников»,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привычки и время за гаджетами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 домашних заданий занимает около двух часов, закрепляя материал и ответственность за учёбу.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кружки развивают творческие и интеллектуальные способности, а также умение работать в коллективе.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и дневные уроки занимают большую часть времени школьника, формируя базовые знания и навыки.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— основа школьного дня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состоит из питательных блюд — каши, яиц и фруктов, чтобы обеспечить энергию на первую половину дня.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и ужин — сбалансированные блюда с белками, овощами и напитками, поддерживающие здоровье и хорошее самочувствие.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школьника по времени суток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движения и их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зарядка и активные игры улучшают кровообращение и поддерживают бодрость. Важно уделять физической активности не менее часа ежедневно.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спорта на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укрепляют сердце, снижают стресс и способствуют социализации, помогая заводить новых друзей и уверенно себя чувствовать.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здоровье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домашних делах и советах формирует умение работать в коллективе и принимать решения.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подготовка к занятиям учит планированию и организованности, важным навыкам взрослой жизни.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младшим членам семьи укрепляет чувство ответственности и заботы о близких.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школьника в семье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и совместные игры развивают навыки устного общения и доверия среди одноклассников.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группах над проектами помогает научиться слушать и уважать разные мнения.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участие в мероприятиях формирует чувство принадлежности и сплочённости в классе.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деятельность учит ответственности за общий результат и развивает лидерские качества.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 сотрудничество со сверстниками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 школьника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поручения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своего учебного места и помощь с простыми утренними делами в семье.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комнаты и помощь в приготовлении пищи — важные этапы внесения вклада в дом.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уход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домашних питомцах и выполнение мелких поручений перед сном формируют дисциплину.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дни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более масштабных семейных обязанностях — стирка, уборка, совместные дела укрепляют взаимопомощь.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свободное время многие школьники любят гулять с друзьями в парке или на площадке, что помогает укреплять дружбу и развивать коммуникативные навыки. Это также способствует физической активности и хорошему настроению.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общение на свежем воздухе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рисунком, музыкой и лепкой помогают раскрыть творческий потенциал, развивают воображение и мелкую моторику рук. Школьники учатся выражать свои эмоции и идеи через творчество.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кружки и развитие талантов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спортивных секциях укрепляет здоровье и учит дисциплине, а компьютерные игры становятся способом расслабиться и развивать логическое мышление при разумном использовании.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игры на компьютере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и свободное время в жизни шестиклассника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ночной сон — основа хорошего самочувствия и успешного обучения. Рекомендуется спать не менее восьми часов, чтобы восстановить силы и улучшить память.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здорового биоритма важно ложиться спать до 22:00. Недостаток сна снижает концентрацию, ухудшает настроение и может негативно сказаться на физическом здоровье подростка.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его роль в повседневной жизни подростка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детей чаще всего воспринимают семейные традиции как важную часть своего воспитания и психологического комфорта.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Института психологии РАН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2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pPr algn="ctr" indent="0" marL="0">
              <a:lnSpc>
                <a:spcPct val="120004"/>
              </a:lnSpc>
              <a:buNone/>
            </a:pPr>
            <a:r>
              <a:rPr lang="en-US" sz="83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66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семейных традиций оказывают заметное влияние на формирование устойчивых жизненных ценностей и эмоциональной устойчивости школьников.
</a:t>
            </a:r>
            <a:endParaRPr lang="en-US" sz="33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85300" y="194332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способы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общение, письма и личные встречи остаются основой для развития навыков выражения мыслей и понимания собеседника. Они укрепляют эмоциональные связи и доверие.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Коммуникация: методы общения в повседневной жизни
</a:t>
            </a:r>
            <a:endParaRPr lang="en-US" sz="2956" dirty="0"/>
          </a:p>
        </p:txBody>
      </p:sp>
      <p:sp>
        <p:nvSpPr>
          <p:cNvPr id="8" name="Text 3"/>
          <p:cNvSpPr txBox="1"/>
          <p:nvPr/>
        </p:nvSpPr>
        <p:spPr>
          <a:xfrm>
            <a:off x="6585300" y="419742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цифровые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Мессенджеры, звонки и видеосвязь расширяют возможности для общения, позволяя быстро обмениваться информацией и поддерживать контакты, даже находясь на расстоянии от близких и друзей.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обеспечивает организм энергией и нужными веществами для концентрации в первой половине дня. Пропуск утреннего приема пищи ведёт к снижению работоспособности и усталости.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завтрака для школьного дня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меню детям необходимы овощи, фрукты, белок из мяса и молочных продуктов, а также сложные углеводы. Это поддерживает здоровье, рост и активность в течение дня.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набор продуктов в рационе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потребление сладких напитков и фастфуда повышает риск проблем с весом и зубами. Такой рацион снижает общую энергию и может ухудшать самочувствие.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частого употребления фастфуда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школьника: что важно знать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умывание и чистка зубов утром и вечером помогают поддерживать здоровье кожи и полости рта, предотвращая воспаления и инфекции.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мытье рук перед едой и после прогулок снижает вероятность инфекционных заболеваний и защищает организм от болезнетворных бактерий.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одежды и уход за волосами способствуют хорошему самочувствию, создают положительное впечатление и укрепляют уверенность в себе.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 душа или ванны ежедневно помогает сохранять тело чистым, способствует расслаблению и улучшает настроение в течение дня.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гигиена: простые правила здоровья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устройства помогают учащимся получать знания, выполнять домашние задания и общаться с одноклассниками и учителями дистанционно, расширяя возможности для обучения.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важно контролировать время за экраном, чтобы сохранить физическую активность и не нарушать режим сна, что помогает избежать усталости и проблем со здоровьем.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технологий в жизни современного школьника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 позволяет школьникам лучше планировать день, обеспечивая равновесие между учебой, отдыхом и домашними обязанностями.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сформированные с детства, формируют характер и способствуют развитию дисциплины и организованности в личной жизни.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устоявшейся рутины помогает снизить стресс и увеличить эффективность учебы, создавая комфортную и предсказуемую среду.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Рутина и привычки: почему они важны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распределять силы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учебных заданий и домашних дел помогает поддерживать концентрацию и не допускать усталости, что повышает общую продуктивность школьника.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— залог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свободное время для хобби и общения способствует восстановлению сил, снижению стресса и улучшению настроения на протяжении всей недели.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учебой, обязанностями и отдыхом
</a:t>
            </a:r>
            <a:endParaRPr lang="en-US" sz="30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Целенаправленное отношение к ежедневным делам помогает школьнику развиваться всесторонне, поддерживать здоровье и строить крепкие отношения с семьёй и друзьями.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Осознанная повседневность — ключ к гармонии и успеху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2026-05-10T14:36:26Z</dcterms:created>
  <dcterms:modified xsi:type="dcterms:W3CDTF">2026-05-10T14:36:26Z</dcterms:modified>
</cp:coreProperties>
</file>