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и человечество: наш общий дом
</a:t>
            </a:r>
            <a:endParaRPr lang="en-US" sz="2774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Планета, где живут все: бережём Землю вместе.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Земля важна для каждого
</a:t>
            </a:r>
            <a:endParaRPr lang="en-US" sz="2126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очень старая, а человек живёт на ней совсем недолго. За это время мы научились строить, путешествовать и создавать города. Но вместе с удобствами мы обязаны заботиться о природе, потому что от неё зависит жизнь всех.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9750" y="1532833"/>
            <a:ext cx="449400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1663" y="2415515"/>
            <a:ext cx="505575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9750" y="3297168"/>
            <a:ext cx="449400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9750" y="4178821"/>
            <a:ext cx="449400" cy="449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— это дом для жизни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4000" y="1781933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Твёрдая поверхность Земли даёт людям место для домов, дорог и городов. На суше растут леса, живут животные и выращиваются хлеб, овощи и фрукты.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4000" y="1473962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Суша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4000" y="2664615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Океаны, реки и озёра поддерживают жизнь на планете. Вода нужна растениям, животным и людям каждый день, а без неё не получится ни пить, ни готовить.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4000" y="2356644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4000" y="3546268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Воздушная оболочка защищает Землю и даёт кислород для дыхания. Если воздух становится грязным, это сразу чувствуют люди, животные и даже растения.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4000" y="3238297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1284000" y="4427921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согревает Землю днём, а ночью мы видим Луну и звёзды. Благодаря подходящему теплу на планете могут жить самые разные живые существа.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1284000" y="4119950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тепло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141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477275"/>
            <a:ext cx="3964200" cy="7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всем живым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10625" y="1622571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поверхности Земли покрыта водой, но для питья подходит только пресная. Поэтому реки, озёра и подземные источники особенно ценны для людей и животных.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10625" y="3195496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помогает расти растениям, готовить пищу и сохранять здоровье. Если она грязная или её мало, жизнь становится трудной, как будто у природы заболела горло.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5800" y="1383100"/>
            <a:ext cx="5446200" cy="15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21%
</a:t>
            </a:r>
            <a:pPr algn="l" indent="0" marL="0">
              <a:lnSpc>
                <a:spcPct val="115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кислорода содержится в воздухе, которым мы дышим каждый день.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3181896"/>
            <a:ext cx="52014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чистый воздух так важен: без него людям и животным трудно жить и двигаться.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00" y="392665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атмосферного воздуха: общеизвестные данные школьного курса естествознания.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даёт растениям питание, воду и надёжную опору. В хорошей почве корни могут расти спокойно, а урожай получается сильным и богатым.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почвы живут черви, насекомые и крошечные организмы. Они разрыхляют землю, помогают ей дышать и делают её более плодородной для будущих растений.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землю загрязнять мусором или повреждать, растениям становится тяжело. Тогда хуже растут хлеб, овощи, фрукты и ягоды, а значит, страдает и наш стол.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кормит растения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50812" y="1242175"/>
            <a:ext cx="2961376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Леса, поля и степи
</a:t>
            </a:r>
            <a:endParaRPr lang="en-US" sz="2300" dirty="0"/>
          </a:p>
        </p:txBody>
      </p:sp>
      <p:sp>
        <p:nvSpPr>
          <p:cNvPr id="7" name="Text 2"/>
          <p:cNvSpPr txBox="1"/>
          <p:nvPr/>
        </p:nvSpPr>
        <p:spPr>
          <a:xfrm>
            <a:off x="544450" y="1630022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— зелёный помощник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очищают воздух и удерживают почву от разрушения. В них живут птицы, звери и насекомые, которым нужны тень, укрытие и тишина.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42600" y="3121734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 и степи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 кормят людей урожаем, а степи поддерживают свои особые растения и животных. У каждой природной территории есть своя важная работа.
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меняет мир вокруг себя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60823" y="257460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появляются нужды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Людям нужны жильё, еда, тепло и удобная жизнь. Ради этого они используют ресурсы природы и придумывают новые способы работы и передвижения.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652964" y="1967125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строятся 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дома, школы, дороги, мосты, заводы и транспорт. Жизнь становится удобнее, но места для природы остаётся меньше.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745125" y="144555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растёт нагрузка на природу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работать и ездить, люди тратят воду, энергию и полезные ископаемые. Из-за этого в воздухе, воде и почве может появляться больше загрязнения.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837275" y="99418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нужны меры защиты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очищают воздух и воду, сажают деревья, берегут ресурсы и восстанавливают природу. Так мир становится безопаснее для всех живых существ.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деятельность человека влияет на природу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цепочку последствий: от потребностей людей до мер защиты и восстановления.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2775" y="445025"/>
            <a:ext cx="69171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Проблемы, которые уже заметны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и сёлах всё чаще появляется мусор, а воздух рядом с дорогами и заводами становится грязнее. Это делает прогулки менее приятными и вредит здоровью.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озёра и ручьи страдают от отходов и нечистой воды. Когда вода портится, животным, растениям и людям становится труднее жить рядом.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вырубают, и животным становится негде прятаться, выводить детёнышей и искать пищу. Без деревьев природа теряет свои зелёные укрытия.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растения и животные становятся редкими, потому что им не хватает чистых мест для жизни. Если вовремя не помочь, они могут исчезнуть совсем.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9025" y="983275"/>
            <a:ext cx="2743750" cy="2107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Амурский тигр живёт в больших лесах Дальнего Востока. Ему нужны простор, тишина и много добычи, а ещё охрана от браконьеров. Когда человек бережёт тайгу, у тигра остаётся шанс жить свободно и воспитывать своих тигрят.
</a:t>
            </a:r>
            <a:endParaRPr lang="en-US" sz="1076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Амурский тигр: хозяин дальневосточной тайги
</a:t>
            </a:r>
            <a:endParaRPr lang="en-US" sz="1128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Снежный барс прячется высоко в горах, где холодно и ветрено. Его трудно увидеть даже опытным наблюдателям, потому что он очень осторожен. Если в горах становится меньше добычи и спокойных мест, этому редкому хищнику становится опасно жить.
</a:t>
            </a:r>
            <a:endParaRPr lang="en-US" sz="1003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Снежный барс: тень горных вершин
</a:t>
            </a:r>
            <a:endParaRPr lang="en-US" sz="1150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Зубр кажется настоящим лесным богатырём, но и ему нужна защита человека. Раньше этих животных почти не осталось, поэтому специалисты бережно восстанавливали их численность. Сегодня каждое сохранённое место обитания помогает зубрам и другим лесным жителям.
</a:t>
            </a:r>
            <a:endParaRPr lang="en-US" sz="922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Зубр: сильный великан, которому нужна помощь
</a:t>
            </a:r>
            <a:endParaRPr lang="en-US" sz="1128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животные: истории, которые нельзя потерять
</a:t>
            </a:r>
            <a:endParaRPr lang="en-US" sz="173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2975" y="1594171"/>
            <a:ext cx="449400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2975" y="2774971"/>
            <a:ext cx="449400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2975" y="3955771"/>
            <a:ext cx="449400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правила охраны природы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3900" y="18096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заповедниках природа защищена особенно тщательно. Здесь сохраняют леса, болота, озёра и животных, поэтому человек не вмешивается в жизнь территории без веской причины.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3900" y="14289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Строгая охрана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3900" y="29904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национальных парках можно гулять, любоваться пейзажами и учиться замечать красоту природы. Но маршрут, тишина и чистота здесь так же важны, как и сам отдых.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3900" y="26097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 по правилам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3900" y="41712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ломать ветки, рвать растения, шуметь и беспокоить зверей. Такие простые правила помогают редким видам выжить, а красивым местам — остаться такими и для детей, и для взрослых.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3900" y="37905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живое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5800" y="1383100"/>
            <a:ext cx="5446200" cy="15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pPr algn="l" indent="0" marL="0">
              <a:lnSpc>
                <a:spcPct val="115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простых привычек в день помогают природе без особых усилий.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3181896"/>
            <a:ext cx="52014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Закрыть кран, выключить свет, не мусорить, беречь вещи и не ломать растения — всё это по силам каждому школьнику, а польза для Земли получается очень заметной.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00" y="392665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Подсчёт по рекомендациям этого раздела презентации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175" y="980665"/>
            <a:ext cx="4137300" cy="20807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3050" y="981182"/>
            <a:ext cx="4142400" cy="20833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15175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космоса Земля похожа на яркий голубой шар. Сквозь облака видны океаны и материки, и кажется, будто планета светится изнутри. Такая картина напоминает: дом у человечества красивый, но очень хрупкий.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15175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Голубой шар в чёрном космосе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703050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не видны — видно только один дом
</a:t>
            </a:r>
            <a:endParaRPr lang="en-US" sz="1434" dirty="0"/>
          </a:p>
        </p:txBody>
      </p:sp>
      <p:sp>
        <p:nvSpPr>
          <p:cNvPr id="12" name="Text 4"/>
          <p:cNvSpPr txBox="1"/>
          <p:nvPr/>
        </p:nvSpPr>
        <p:spPr>
          <a:xfrm>
            <a:off x="4703050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орбите не различить линии между странами. Космонавты видят прежде всего единую планету, где моря, суша и облака связаны между собой. Это хорошее напоминание: Земля одна для всех, и заботиться о ней нужно вместе.
</a:t>
            </a:r>
            <a:endParaRPr lang="en-US" sz="1151" dirty="0"/>
          </a:p>
        </p:txBody>
      </p:sp>
      <p:sp>
        <p:nvSpPr>
          <p:cNvPr id="13" name="Text 5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наша планета с орбиты
</a:t>
            </a:r>
            <a:endParaRPr lang="en-US" sz="247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людей разные языки, песни и традиции, но всем одинаково нужны чистая вода, еда, дом и безопасность. Поэтому забота о Земле объединяет гораздо сильнее, чем любые различия.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одном месте загрязняют реку или вырубают лес, последствия могут почувствовать жители других стран. Природа не умеет ставить границы и очень честно показывает свои проблемы.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люди помогают друг другу и бережно относятся к природе, выигрывают все. Тогда у детей остаётся больше чистого воздуха, зелёных мест для прогулок и спокойного будущего.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426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разных стран — одна команда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беречь Землю каждый день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цепочка полезных привычек для дома, школы и прогулки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наука помогает защищать планету
</a:t>
            </a:r>
            <a:endParaRPr lang="en-US" sz="2424" dirty="0"/>
          </a:p>
        </p:txBody>
      </p:sp>
      <p:sp>
        <p:nvSpPr>
          <p:cNvPr id="7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372625" y="3673225"/>
            <a:ext cx="2807400" cy="9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и измерения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каждый день следят за погодой, реками, лесами и животными. Эти наблюдения помогают заметить изменения раньше, чем проблема станет слишком большой.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024125" y="1556725"/>
            <a:ext cx="2763900" cy="9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по умным правилам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 людей есть точные знания, они могут восстанавливать леса, охранять редкие виды и лучше планировать города. Так Землю защищают не только руками, но и умом.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4176233" y="2618942"/>
            <a:ext cx="2807400" cy="9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решения для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появляются более чистый транспорт, экономные дома и способы бережнее использовать воду и энергию. Наука делает помощь природе не только нужной, но и удобной.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141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477275"/>
            <a:ext cx="3964200" cy="7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Земли и добрые дела для природы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10625" y="1622571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22 апреля во многих странах люди вспоминают, что у планеты есть важные заботы. В этот день сажают деревья, убирают мусор и стараются тратить меньше воды и электричества.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10625" y="3195496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акции объединяют детей и взрослых, потому что добро для природы делать приятно. Когда работа идёт вместе, даже обычный двор или парк быстро становится чище и красивее.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5800" y="1383100"/>
            <a:ext cx="5446200" cy="15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15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у человечества одна, и заменить её нельзя.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3181896"/>
            <a:ext cx="52014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каждое чистое озеро, каждый лес и каждый аккуратный поступок имеют значение. Беречь планету — значит беречь свою жизнь и будущее.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00" y="392665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Общепринятый астрономический факт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6525" y="1263441"/>
            <a:ext cx="6259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дом требует заботы каждый день
</a:t>
            </a:r>
            <a:endParaRPr lang="en-US" sz="2484" dirty="0"/>
          </a:p>
        </p:txBody>
      </p:sp>
      <p:sp>
        <p:nvSpPr>
          <p:cNvPr id="5" name="Text 1"/>
          <p:cNvSpPr txBox="1"/>
          <p:nvPr/>
        </p:nvSpPr>
        <p:spPr>
          <a:xfrm>
            <a:off x="1446525" y="2203799"/>
            <a:ext cx="6259200" cy="14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щедро даёт людям жизнь, пищу и красоту, а в ответ ждёт бережного отношения. Если каждый будет экономить ресурсы, не мусорить и защищать живое, у планеты обязательно будет хорошее будущее.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2026-05-21T09:36:28Z</dcterms:created>
  <dcterms:modified xsi:type="dcterms:W3CDTF">2026-05-21T09:36:28Z</dcterms:modified>
</cp:coreProperties>
</file>