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защита человека в чрезвычайных ситуациях
</a:t>
            </a:r>
            <a:endParaRPr lang="en-US" sz="3502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опасность и действовать без паники в любой ситуации.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рядом с нами каждый день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Пожар, авария, сильный ветер или утечка газа могут случиться внезапно. Школьнику важно знать простые правила, чтобы быстро защитить себя, вызвать помощь и не терять время в опасный момент.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56288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92974" y="3300298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280738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97665"/>
            <a:ext cx="440100" cy="35208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53655"/>
            <a:ext cx="440100" cy="4401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чрезвычайной ситуации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жизни и здоровью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ЧС возникает тогда, когда ситуация начинает напрямую угрожать людям, их имуществу и привычной работе школы, дома или города. Опасность требует немедленных и четких действий.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ЧС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знакомы пожары, утечки газа, ожоги, падения и поражение током. Их важно замечать заранее по запаху, шуму, дыму, искрам, панике и другим явным признакам.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аварии, связанные с техникой, транспортом, электричеством, газом или производством. Их опасность часто усиливается дымом, отключением света, воды, связи и транспорта.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Биолого-социальные ЧС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ситуации связаны с распространением инфекций, массовыми заболеваниями или другими событиями, которые быстро затрагивают сразу много людей и требуют организованных мер защиты.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сильный ветер, наводнение, гроза, снегопад и другие природные явления, которые могут мешать движению, разрушать здания и создавать риск травм.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скрываются опасности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часто возникают на кухне, лестницах, у окон, в мастерских и рядом с электроприборами. Здесь особенно важно не спешить и соблюдать правила обращения с предметами и техникой.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транспорте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риск создают дороги, остановки, толпа, транспорт и скользкие поверхности. Нельзя отвлекаться на дорогу, подходить близко к движущимся машинам или терять ориентир в потоке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первых действий при угрозе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снизить риск и не терять время.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безопасности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приближайтесь к огню, дыму и горячим поверхностям: даже короткое воздействие может привести к ожогам и отравлению продуктами горения.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вместе с группой и слушайте взрослых. В опасной обстановке важны порядок, видимость для окружающих и отсутствие криков, толчков и резких движений.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упавшие провода, стекло, неизвестные предметы и поврежденные приборы. Сначала оцените риск, затем отходите на безопасное расстояние.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пользуйтесь лифтом при пожаре и не заходите в закрытые помещения без вентиляции. Это снижает риск падения, удушья и потери ориентации.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их назначение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особенно важен: по нему можно обратиться за помощью даже тогда, когда служба неизвестна или связь нестабильна.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номера нужны для экономии времени: чем быстрее вызвана нужная служба, тем выше шанс избежать тяжелых последствий.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номера экстренных служб Российской Федерации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причины и первые действия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Возникновение угрозы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часто начинается из-за неисправной проводки, перегрузки розеток, оставленных приборов, спичек, зажигалок или забытой еды на плите.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Заметен дым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задымлении нужно сразу пригнуться, прикрыть рот и нос тканью и проверить, можно ли безопасно открыть дверь.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Ожидание помощи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прятаться в закрытой комнате, открывать горячие двери или возвращаться внутрь. Нужно дождаться спасателей и выполнять их указания.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Выход из помещения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путь свободен, следует идти к ближайшему выходу, не брать вещи и не пользоваться лифтом, а затем сообщить взрослым.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3656" y="1175216"/>
            <a:ext cx="377258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действий в разных опасных ситуациях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 любой ЧС сначала нужно защитить себя, а уже потом искать помощь.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приоритет один: сначала убрать человека из опасной зоны, затем вызвать нужную службу.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ЧС и номера экстренных служб РФ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 и сильный дождь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наводнении опасны быстрое течение, холодная вода, скрытые ямы и мокрые поверхности. Нужно подняться выше, не заходить в поток и по возможности отключить электроприборы без риска для себя.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взрослые или спасатели, следует немедленно слушать их команды, взять документы и необходимые вещи. Самое важное — не пытаться перейти воду самостоятельно и не приближаться к проводам.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набор на 24 часа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держат в доступном месте, чтобы быстро взять его при эвакуации, отключении коммуникаций или временной недоступности дома.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у воды, еды и аптечки; остальные вещи повышают автономность и связь в первые сутки.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подготовки к ЧС и рекомендациям по аварийному набору.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базовые правила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место безопасно: нет огня, дыма, тока, газа и движущегося транспорта. Затем вызовите взрослых и экстренные службы, чтобы помощь пришла как можно быстрее.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сознание и дыхание пострадавшего, не давая ему лишних лекарств и не перемещая его без необходимости. При кровотечении действуйте спокойно и только теми способами, которые известны и безопасны.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оставляйте человека одного до прибытия медиков. При подозрении на серьёзную травму, отравление или неизвестное вещество главная задача — сохранить жизнь и не ухудшить состояние.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человека без сознания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безопасного поведения и вызова экстренной помощи.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 электричество: скрытые опасности дома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Утечку газа выдают запах, шипение, головная боль и слабость. Если есть подозрение, откройте окна, не включайте свет и не пользуйтесь телефоном или другой техникой.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опасно при повреждённой изоляции, мокрых руках и перегрузке розеток. Не трогайте провода и неисправные приборы, а о проблеме сразу сообщите взрослым.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в школе: последовательность действий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важно слушать ответственного взрослого и не возвращаться в здание без разрешения.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порядок снижает суету, ускоряет выход и помогает никого не потерять.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эвакуации и общие требования безопасности при ЧС.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49761"/>
            <a:ext cx="526500" cy="42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426361"/>
            <a:ext cx="5265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толпе и на улице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поддаваться давке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спокойно, держитесь ближе к краю потока и не пытайтесь резко останавливаться или разворачиваться. Это помогает избежать падений, ударов и потери ориентации.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заметным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тёмное время суток выбирайте светлую одежду или светоотражающие элементы. Так водители и прохожие быстрее заметят вас и смогут вовремя среагировать.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Переходите дорогу только в разрешённых местах и внимательно смотрите на светофор, транспорт и сигналы регулировщика. Не выбегайте на проезжую часть внезапно.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контроль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размахивайте сумкой, держите личные вещи при себе и не идите против плотного потока людей. Спокойные действия уменьшают риск травм и паники.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05247"/>
            <a:ext cx="4814700" cy="1210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семейном плане безопасности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семье действовать согласованно и без лишней суеты в первые минуты ЧС.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заранее распределяет обязанности, ускоряет связь и уменьшает риск потери времени.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безопасности и порядок действий при эвакуации.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в чрезвычайной ситуации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 растерянность — нормальная реакция. Помогает медленное дыхание, короткий счёт и повторение простого алгоритма действий: остановиться, осмотреться, позвать взрослого, выполнить команду.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слышать указания спасателей и не спорить с ними. Спокойствие помогает не ошибаться, быстрее принимать решения и сохранять безопасность всей группы.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младшие дети, поддержите их спокойным голосом и покажите, что делать дальше. Чёткие и понятные слова снижают панику лучше, чем долгие объяснения.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ошибки и их последствия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обычно связаны не с незнанием, а с поспешностью и попыткой действовать как обычно.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 спокойнее действия, тем меньше риск травм, потери времени и тяжёлых последствий.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нарушениям правил безопасности в быту, школе и на улице.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начинается с правильного действия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ЧС выигрывает тот, кто замечает угрозу, сохраняет спокойствие и быстро получает помощь. Знание правил, номеров служб и маршрутов эвакуации действительно спасает время и здоровье.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2026-05-21T01:48:36Z</dcterms:created>
  <dcterms:modified xsi:type="dcterms:W3CDTF">2026-05-21T01:48:36Z</dcterms:modified>
</cp:coreProperties>
</file>