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народные песенки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стихи, ритм и игра для первого чтения.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короткий текст без одного автора, который люди запоминали, повторяли и передавали детям. В таких песенках простые слова, живые образы и понятный для школьника ритм.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народной песенкой?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песенки легко запоминаются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строчки не перегружают память: ребёнок слышит одну мысль за другой и быстро улавливает смысл, даже если текст звучит впервые.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рифмы подсказывают следующее слово. Когда окончания строк похожи, текст словно сам ведёт читателя вперёд и помогает не сбиться.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 ритм делает чтение похожим на игру. Поэтому такие стихи не пугают, а приглашают слушать, подхватывать и повторять вместе.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236"/>
            <a:ext cx="4367247" cy="22134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1293" y="1149150"/>
            <a:ext cx="4318616" cy="22436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Звери, которые ведут себя как люди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английских песенках кошка может важничать, овечка — отвечать, а мышка — торопливо бегать по своим делам. Такие герои сразу вызывают улыбку. Ребёнок легко представляет их и охотно следит за их маленькими приключениями.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5129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рядом с чудесами и шуткой
</a:t>
            </a:r>
            <a:pPr algn="l" indent="0" marL="0">
              <a:lnSpc>
                <a:spcPct val="115000"/>
              </a:lnSpc>
              <a:buNone/>
            </a:pPr>
            <a:r>
              <a:rPr lang="en-US" sz="12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часто появляются пекарь, мальчик, девочка или фермер, а рядом с ними — смешной случай или необычное событие. Герои действуют просто и понятно. Из-за этого песенка напоминает маленькую сценку, которую интересно разыграть вслух.
</a:t>
            </a:r>
            <a:endParaRPr lang="en-US" sz="118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в песенках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931" y="1225603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4850" y="1232233"/>
            <a:ext cx="318300" cy="254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4675" y="3638866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3306" y="3638866"/>
            <a:ext cx="301388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8162" y="2447589"/>
            <a:ext cx="200925" cy="2679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песенки
</a:t>
            </a:r>
            <a:endParaRPr lang="en-US" sz="2600" dirty="0"/>
          </a:p>
        </p:txBody>
      </p:sp>
      <p:sp>
        <p:nvSpPr>
          <p:cNvPr id="15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251675" y="1645281"/>
            <a:ext cx="4168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Песенка о звезде звучит мягко и спокойно. Её часто поют малышам, потому что она легко запоминается и создаёт ощущение доброй ночной сказки.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781700" y="1177150"/>
            <a:ext cx="3638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Twinkle, Twinkle, Little Star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4641600" y="1645225"/>
            <a:ext cx="4168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слышится забавный разговор с овечкой. Повторяющиеся строки помогают быстро выучить текст и делают песенку особенно удобной для хорового чтения.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5207075" y="1177150"/>
            <a:ext cx="3432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Baa, Baa, Black Sheep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251725" y="4061249"/>
            <a:ext cx="41277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песенке звучат часы, бег мышки и весёлый ритм. Она особенно нравится тем, кто любит считать, слушать звук и повторять строчки вместе.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781700" y="3593175"/>
            <a:ext cx="3597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Hickory Dickory Dock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4641600" y="4061249"/>
            <a:ext cx="42153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Песенка похожа на спокойное плавание по воде. Её часто поют как игру, потому что простой мотив и повтор слов легко подхватывает весь класс.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5207075" y="3593175"/>
            <a:ext cx="3638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Row, Row, Row Your Boat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251725" y="2869974"/>
            <a:ext cx="85407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известная смешная песенка с необычным героем и коротким сюжетом. Дети любят её за яркий образ и за то, как легко она произносится.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781700" y="2401911"/>
            <a:ext cx="801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Humpty Dumpty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в тексте — это удобно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песенке снова и снова повторяется одно и то же слово или строка, ребёнок быстрее находит знакомое место и смелее продолжает читать.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работает как подсказка для памяти. Он помогает удерживать порядок строк, не терять ритм и возвращаться к уже услышанному без труда.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повторов песенка звучит дружелюбно и ясно. Она кажется не длинным стихотворением, а знакомой игрой, в которой хочется участвовать.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Песенки, которые хочется двигать руками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такие тексты удобно сопровождать хлопками, шагами, покачиванием или жестами. Движение помогает детям не только слушать слова, но и чувствовать их ритм всем телом.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класс повторяет строчки вместе с движением, запоминание идёт быстрее и веселее. Песня превращается в маленькую игру, где каждый может быть участником, а не только слушателем.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народная песенка живёт в народе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короткий текст становится частью семейной и школьной традиции.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187" y="1493250"/>
            <a:ext cx="200925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9075" y="149325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3956" y="3292425"/>
            <a:ext cx="301388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9075" y="3292425"/>
            <a:ext cx="267900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74300" y="302325"/>
            <a:ext cx="8795400" cy="6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рассказывают английские песенки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68700" y="1944125"/>
            <a:ext cx="43203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песенках есть звёзды, луна и вечернее небо. Такие образы делают текст тихим, красивым и немного волшебным.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667725" y="1444700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и небо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716950" y="1944200"/>
            <a:ext cx="42528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Овечки, мышки, птицы и кошки часто становятся героями. Они ведут себя очень по-человечески, поэтому детям легко их представить и запомнить.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216100" y="1444800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68575" y="3743375"/>
            <a:ext cx="43203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песенках встречаются дом, еда, прогулка и обычные дела. Из знакомых вещей складывается короткая и понятная история, близкая каждому ребёнку.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667725" y="3243875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повседневная жизнь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4716950" y="3743375"/>
            <a:ext cx="42528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тексте что-то падает, убегает или делает что-то неожиданное. Такой добрый юмор помогает не скучать и внимательно следить за строчками.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5216100" y="3243876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случаи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040196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 и звучание слов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 подсказывает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окончания строк помогают быстро узнать нужное место в тексте. Ребёнок слышит знакомое звучание и легче продолжает читать дальше без остановки.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92775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делает песенку музыкальной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и мягкие сочетания слов делают песенку почти напевной. Она звучит легко, словно маленькая мелодия, которую приятно повторять вслух.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475" y="1232233"/>
            <a:ext cx="318300" cy="254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5156" y="1225603"/>
            <a:ext cx="234413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675" y="3203566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98412" y="3203566"/>
            <a:ext cx="267900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помогают научиться эти песенки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251675" y="172886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рифмовки помогают легко запоминать английские слова по теме игры, дома, животных и природы. Ребёнок слышит их много раз и быстрее узнаёт знакомые выражения в тексте.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781700" y="1177153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9962" y="1728775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песенках встречаются числа и простые счётные слова. Так дети незаметно повторяют порядок чисел, тренируют внимание и учатся произносить их уверенно и без спешки.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5215437" y="1177153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и счёт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51725" y="37095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образы помогают связывать слова с предметами, цветами и частями тела. Когда слово слышится в весёлой песенке, оно запоминается быстрее, чем в обычном списке.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781700" y="3157875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и названия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649962" y="3709500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Песенки знакомят первоклассников с ритмом английской речи. Короткие строки и чёткое звучание учат слушать, повторять и говорить более ровно, не теряя темп чтения.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5215437" y="3157875"/>
            <a:ext cx="347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речи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Считалки и короткие рифмовки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38150" y="1694700"/>
            <a:ext cx="4014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Считалка обычно состоит из очень коротких строк, поэтому её удобно произносить вслух в игре. Ритм помогает выбрать водящего быстро и без споров, а числа делают текст понятным.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4875" y="3376500"/>
            <a:ext cx="8357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считалки хорошо читать хором. Они тренируют смелость, слух и внимание, а ещё создают весёлое настроение, когда весь класс говорит одну и ту же строчку вместе.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703950" y="1693225"/>
            <a:ext cx="393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рифмовках важны повтор и звучание слов, а не длинный сюжет. Ребёнок легко подхватывает знакомые фразы, потому что они быстро становятся почти как команда для игры.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" y="1244852"/>
            <a:ext cx="2692800" cy="21300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200" y="1244852"/>
            <a:ext cx="2692800" cy="21300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5600" y="1244852"/>
            <a:ext cx="2692800" cy="213004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Песенки о животных и природе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420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Овечка, которая умеет удивлять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20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песенках овечка часто кажется не просто животным, а маленьким героем с характером. Она может отвечать, двигаться и даже становиться частью смешной истории, которую легко представить глазами. Такие образы делают чтение живым и добрым.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092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Птицы, солнце и утро на дворе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1092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коротких стихах птицы поют, солнце светит, а утро начинается с движения и шума. Такая картина помогает почувствовать смену времени и настроение дня. Песенка словно открывает маленькое окно в природу.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2256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Небо, звёзды и тихий дождь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256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английских песенках выглядит ласковой и немного сказочной. Звезда может мерцать, дождь — тихо стучать, а ветер — будто шептать свои новости. Дети быстро замечают, как обычные явления превращаются в картинку для воображения.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эти песенки звучат сегодня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131075" y="1095875"/>
            <a:ext cx="18864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31075" y="2834725"/>
            <a:ext cx="18864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песенки поют дома: взрослые напевают их детям, играют с ними и повторяют знакомые строчки перед сном или во время прогулки.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2323676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Детский сад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3676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короткие рифмовки помогают в играх, разминках и хоровом повторении. Дети легко подхватывают ритм и быстро запоминают текст.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516250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516250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английского и литературного чтения песенки используют для первого чтения, тренировки произношения и дружной работы всего класса.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708851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мультфильмы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708851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старые мелодии звучат на праздниках, в мультфильмах и детских программах. Так они продолжают жить и радовать новых слушателей.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и запоминать песенку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первокласснику шаг за шагом понять короткий поэтический текст и выучить его без спешки.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народная песенка отличается от современной песни
</a:t>
            </a:r>
            <a:endParaRPr lang="en-US" sz="2582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песенка обычно короче и проще. В ней мало трудных слов, зато много повторов, поэтому ребёнок быстро улавливает смысл и может легко повторить текст.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песня чаще строится на более длинном тексте и сложной теме. Народная же похожа на маленький стишок, который удобно петь, читать и запоминать наизусть.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народной песенки нет одного известного автора: она живёт в традиции. Современная песня обычно имеет конкретного создателя и звучит как отдельное произведение.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и необычные сюжеты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английских песенках нередко случается что-то неожиданное: предметы будто оживают, герои попадают в забавную переделку, а знакомые вещи ведут себя совсем не по-обычному. Это вызывает улыбку и сразу привлекает внимание.
</a:t>
            </a:r>
            <a:endParaRPr lang="en-US" sz="1178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юмор помогает ребёнку лучше помнить текст. Когда история кажется чуть-чуть нелепой, её легче представить, пересказать и повторить вслух без скуки и напряжения.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сохраняют эти песенки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бережно хранят старые слова и выражения, которые помогают почувствовать язык прошлого и увидеть, как менялась повседневная речь.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песенках заметны старинные игры, домашние занятия и простые предметы быта, знакомые детям по картинкам и историям.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такие тексты можно узнать, что было важно людям раньше: труд, дом, еда, прогулки, общие игры и семейные традиции.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Песенки соединяют литературу с историей народа и показывают, что даже маленький текст может хранить память о жизни многих поколений.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700" y="149325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9075" y="149325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4187" y="3292425"/>
            <a:ext cx="200925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9075" y="3292425"/>
            <a:ext cx="267900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74300" y="302325"/>
            <a:ext cx="8795400" cy="6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умения развивают песенки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68700" y="1944125"/>
            <a:ext cx="43203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учится внимательно слушать звучание слов, замечать повтор и различать знакомые фразы. Это помогает не теряться в тексте и увереннее повторять услышанное.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667725" y="1444700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716950" y="1944200"/>
            <a:ext cx="42528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легко удержать в памяти, особенно если они рифмуются. Постепенно ребёнок запоминает больше слов, а затем воспроизводит их без подсказки.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216100" y="1444800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68575" y="3743375"/>
            <a:ext cx="43203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Песенки помогают чётко проговаривать английские звуки и слова. Повторяя строчки хором, дети меньше боятся ошибиться и смелее читают вслух перед классом.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667725" y="3243875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Произношение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4716950" y="3743375"/>
            <a:ext cx="42528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Хлопки, шаги и ритмичное повторение делают чтение живым. Так первоклассник учится держать темп, читать по строкам и лучше понимать структуру стихотворения.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5216100" y="3243876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чтение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7636" y="177425"/>
            <a:ext cx="4262978" cy="496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8375" y="177425"/>
            <a:ext cx="4343100" cy="23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песенки с большой силой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200525" y="3648500"/>
            <a:ext cx="4266000" cy="132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народные песенки остаются любимыми, потому что в них есть ритм, игра и добрый юмор. Они легко входят в память, помогают учиться и дарят радость детям и взрослым.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2026-05-24T00:19:34Z</dcterms:created>
  <dcterms:modified xsi:type="dcterms:W3CDTF">2026-05-24T00:19:34Z</dcterms:modified>
</cp:coreProperties>
</file>