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две эмоции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мелодия звучит и радостно, и грустно, меняя лад, темп и тембр.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чувства без 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понятна людям разных языков, потому что настроение рождается в звуке. Мажор, минор, темп и динамика помогают услышать радость, тревогу или печаль, а личные воспоминания делают впечатление особенно сильным.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выразительность мелодии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мелодии зависит от высоты звуков, их длительности и направления движения. Восходящие интонации обычно звучат светлее, активнее и будто ведут вперёд.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ходы, длинные ноты и паузы создают другое ощущение: спокойствие, раздумье или тихую грусть. Такие детали меняют характер даже простой мелодии.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помогает запомнить музыку и закрепляет её образ. Благодаря этому слушатель быстрее узнаёт мелодию и связывает её с определённым настроением.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настроение поддерживают скрипка, флейта, колокольчики и лёгкие ударные. Их звонкий тембр делает музыку прозрачной, праздничной и особенно живой.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Радостную музыку часто строят на мажоре, чётком ритме и быстром или умеренно быстром темпе. Она звучит собранно, легко и словно постоянно движется вперёд.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звучание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Печальное звучание: мягкость и протяжность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Грустное настроение чаще связано с минором, медленным темпом и тихой динамикой. Плавные мелодические ходы помогают музыке звучать задумчиво и спокойно.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дают фортепиано, виолончель, скрипка в низком регистре и гобой. Их тембр хорошо передаёт мягкую, сдержанную эмоцию.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затихание звука и длинные ноты усиливают ощущение воспоминания или тихой печали. Музыка словно оставляет место для внутреннего размышления.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сильнее всего меняют настроение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настроение особенно заметно влияет сочетание нескольких признаков, а не один отдельно взятый элемент.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эмоцию меняют темп и лад; остальные средства усиливают общий эффект и уточняют характер звучания.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музыкальных терминов школьного курса для 8 класса; шкала составлена для учебного сравнения.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радостной и печальной музыки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музыкальные признаки работают на общее эмоциональное впечатление.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рождается из совместной работы признаков: один элемент важен, но решающим становится их сочетание.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музыкальных терминов школьного курса для 8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мелодия получает другое настроение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одинаковая мелодия меняется за счёт исполнения и аранжировки.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песня, колыбельная, марш или гимн могут менять характер, если изменить темп, лад и состав инструментов. Один и тот же мотив начинает звучать либо торжественно, либо мягко и задумчиво.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исполнение делает музыку спокойнее и часто печальнее, а быстрое — энергичнее и радостнее. Поэтому знакомая мелодия может вызывать совсем разные чувства в разных версиях.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 в разных музыкальных версиях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951" y="1377928"/>
            <a:ext cx="135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27" y="3197877"/>
            <a:ext cx="162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слушатели чувствуют музыку по-разному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связывается с пережитыми событиями. Если мелодия напоминает праздник или важный разговор, чувство возникает сразу и становится особенно сильным.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по-разному замечают детали звучания. Одни сначала слышат ритм, другие обращают внимание на тембр, динамику и общий характер мелодии.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в школе, дома или на празднике воспринимается не одинаково. Обстановка меняет ожидания и окрашивает эмоциональный отклик слушателя.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музыка связана с человеком, местом или временем жизни, тем лучше она запоминается. Такие ассоциации делают восприятие очень личным.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музыкальные средства работают вместе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признака мало: настроение усиливается, когда несколько средств звучат одновременно в одном направлении.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и мажор сильнее связываются с радостью, а минор, тихая динамика и мягкий тембр — с печалью.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 для 8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 кино меняет смысл сцены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вводит узнаваемую мелодию, чтобы зритель сразу связал её с персонажем, местом или важным событием.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сцене ту же тему играют медленнее или тише, и она начинает звучать тревожно, печально или задумчиво.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инструменты, лад и громкость, поэтому мелодия может передать победу, воспоминание, опасность или надежду.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понимает чувства героя раньше слов, а сцена становится более выразительной и запоминающейся.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инструментов влияет на настроение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инструмента заметно меняет эмоциональный оттенок одной и той же мелодии.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сделать мелодию лёгкой и светлой или глубокой и задумчивой; вместе с ладом и темпом он усиливает общее настроение.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музыки: тема «Тембр и выразительные средства».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чувств внутри одной песни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куплете мелодия часто звучит спокойно и сдержанно, чтобы подготовить слушателя к смыслу текста и создать ощущение внутреннего размышления.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обычно становится ярче, громче и увереннее: так музыка показывает подъём чувств, надежду или радость, которые скрывались в начале.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контраст построен наоборот: светлая часть сменяется более тихой и грустной, и тогда песня напоминает о трудной, но живой человеческой памяти.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соединение разных оттенков делает произведение убедительным: в жизни чувства редко бывают одинаковыми, и музыка точно передаёт эту смену.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создаёт двойное настроение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мелодическое ядро получает разные эмоциональные оттенки через музыкальные средства.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музыкальный образ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звучит быстро, светло и с лёгкими инструментами, она напоминает солнечный день и весеннее движение. В таком звучании чувствуется тепло, ожидание перемен и радость от обновления природы.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темп, мягкая динамика и протяжные ноты создают образ дождя и серого неба. Такая музыка часто вызывает спокойное раздумье, воспоминания и тихую, немного грустную внимательность.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весна в одной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может сначала звучать как тёплая весна, а затем — как задумчивая осень, если изменить лад и тембр. Так природа помогает услышать разные оттенки чувств в музыке.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распознаёт настроение в первые секунды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слов знакомый тембр или интонация могут сразу подсказать, о чём «говорит» музыка.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заметны лад и темп, затем динамика и тембр; к концу первой минуты эмоциональный образ становится почти очевидным.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 для 8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увидеть, что настроение рождается не из одной детали, а из их совместной работы.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музыкальных средств помогают одной мелодии звучать и радостно, и печально.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«Мелодией одной звучат печаль и радость». 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музыке и чувствах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 настроение через звук, поэтому её понимают люди разных возрастов и языков.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печаль узнаются по 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Мажор, быстрый темп и яркое звучание чаще создают радостное впечатление, а минор и тишина — грустное.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меняет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может напоминать разным людям разные события, поэтому чувства слушателя всегда участвуют в понимании музыки.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изменения дают 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тема звучит иначе, если поменять темп, лад, динамику или тембр.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много смыслов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показывает, что радость и печаль могут жить рядом. Стоит изменить лад, темп или тембр — и одна мелодия откроется слушателю по-новому.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2026-05-20T17:46:34Z</dcterms:created>
  <dcterms:modified xsi:type="dcterms:W3CDTF">2026-05-20T17:46:34Z</dcterms:modified>
</cp:coreProperties>
</file>