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наследование двух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два признака наследуются одновременно?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законам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с горохом показали, что признаки передаются по устойчивым закономерностям. Позднее дигибридные скрещивания подтвердили независимое наследование несцепленных генов и стали основой современной школьной генетики.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дигибридного скрещивания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рассматривает наследование двух пар альтернативных признаков одновременно, например цвета и формы семян. Это позволяет увидеть, как один организм передаёт потомству сразу несколько наследственных характеристик.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анализа — установить вероятные генотипы и фенотипы потомков, а затем вычислить их доли. Это делает метод удобным для решения генетических задач и проверки независимого наследования.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используют две аллельные пары, например A/a и B/b. Такое обозначение помогает проследить возможные сочетания наследственных факторов и заранее определить набор гамет каждого родителя.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закономерности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признаки наследуются независимо, результаты скрещивания подчиняются ожидаемым соотношениям. Именно поэтому дигибридный анализ используют как учебную модель для понимания мейоза и комбинирования аллелей.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термины в теме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генетики помогают точно описывать результаты дигибридного анализа и не путать наследственные варианты с внешним проявлением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решения задач важно различать генотип и фенотип: одинаковый внешний признак может скрывать разные комбинации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раздел «Генетика»
</a:t>
            </a:r>
            <a:endParaRPr lang="en-US" sz="9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гороха в опытах Менделя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изучал жёлтые и зелёные семена, потому что различие между ними легко заметить визуально. Такой признак удобно фиксировать в опыте и связывать с наследованием одного гена.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классический признак — гладкие и морщинистые семена. Он также хорошо различим и подходит для сопоставления с первым признаком в одном дигибридном скрещивании.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27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признаков даёт четыре фенотипические группы: жёлтые гладкие, жёлтые морщинистые, зелёные гладкие и зелёные морщинистые семена. Это делает опыт наглядным и удобным для анализа.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стал классическим объектом генетики, потому что его признаки легко учитывать, а результаты наследования выражаются достаточно ясно для учебного и исследовательского наблюдения.
</a:t>
            </a:r>
            <a:endParaRPr lang="en-US" sz="11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задачу на дигибридное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 условий задачи до ответа о генотипах и фенотипах потомства.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фенотипическое расщепление 9:3:3:1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соотношение удобно использовать как проверку: если условие задачи соответствует независимому наследованию, распределение фенотипов должно быть близким к этому шаблону.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показывает независимое комбинирование аллелей двух генов при скрещивании двух дигетерозигот.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генетики; классическая схема скрещивания AaBb × AaBb
</a:t>
            </a:r>
            <a:endParaRPr lang="en-US" sz="9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гамет образует дигетерозигота AaBb при независимом наследовании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образование четырёх типов гамет создаёт 16 возможных сочетаний при оплодотворении и приводит к классическому фенотипическому расщеплению.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биологии; закон независимого наследования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гамет у дигетерозиготы AaBb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Дигетерозигота даёт четыре равновероятные гаметы; это объясняет, почему при независимом наследовании число сочетаний быстро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двух гетерозиготных парах образуется 4 типа гамет; в общем виде число типов равно 2^n.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гаметы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все гаметы каждого родителя. Для AaBb их четыре: AB, Ab, aB и ab. Без этого невозможно корректно построить таблицу скрещивания.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Построить 16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соединяют гаметы в решётке Пеннета 4×4. Каждая клетка показывает одну возможную зиготу и помогает не пропустить редкие сочетания аллелей.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Сгруппировать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заполнения таблицы одинаковые генотипы объединяют, а затем переводят их в фенотипические классы. Так становится видно, почему генотипов больше, чем внешних вариантов.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сверить полученное соотношение с условием задачи. Решётка Пеннета служит удобной проверкой вероятностей и уменьшает риск вычислительных ошибок.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4×4 как способ проверки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Генотипические классы потомства при AaBb × AaBb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 и тот же фенотип может скрывать несколько генотипов с разными сочетаниями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даёт AaBb; генотипическое разнообразие шире фенотипического из-за доминирования.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тема «Дигибридное скрещивание»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расходятся по разным 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 каждая пара гомологичных хромосом выстраивается независимо от других пар. Затем они расходятся к полюсам клетки, и будущие гаметы получают разные сочетания материнских и отцовских аллелей. Именно так возникает множество вариантов наследования.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комбинации рождаются при оплодотворении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II разделяются сестринские хроматиды, и каждая гамета становится носителем только одного набора аллелей. При случайном слиянии гамет в оплодотворении эти наборы соединяются заново, создавая неповторимые комбинации признаков у потомства.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 и роль хромосом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когда классическая схема нарушается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находятся в одной хромосоме, они чаще передаются вместе. Тогда потомство отклоняется от расщепления 9:3:3:1, а родительские сочетания признаков встречаются чаще ожидаемого.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между гомологичными хромосомами может разорвать сцепление и создать новые сочетания аллелей. Поэтому в потомстве появляются рекомбинантные классы, хотя их доля обычно меньше родительских.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гетерозиготы фенотип может быть промежуточным, а не доминантным. В этом случае внешний результат скрещивания меняется, и привычное соотношение фенотипов перестаёт быть применимым.
</a:t>
            </a:r>
            <a:endParaRPr lang="en-US" sz="1117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Летальные и взаимодействующие гены
</a:t>
            </a:r>
            <a:pPr algn="l" indent="0" marL="0">
              <a:lnSpc>
                <a:spcPct val="100000"/>
              </a:lnSpc>
              <a:buNone/>
            </a:pPr>
            <a:r>
              <a:rPr lang="en-US" sz="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генотипы нежизнеспособны или изменяют проявление других генов. Из-за этого численное соотношение потомства смещается, и для ответа приходится анализировать конкретное условие задачи, а не шаблон.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классического и отклоняющихся вариантов наследования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сведены основные случаи, с которыми встречаются в школьных задачах по генетике.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расщепление сохраняется только при независимом наследовании и полном доминировании без летальных эффектов.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раздел «Генетика»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как проверка генотипа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долей показывает, что тест-кросс особенно удобен для выявления скрытого генотипа особи с доминантным фенотипом.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классы равны, дигетерозигота подтверждается; отклонение указывает на иное сочетание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тема «Анализирующее скрещивание»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дигибридное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двух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сочетать урожайность, форму плодов, окраску и устойчивость к неблагоприятным условиям, чтобы заранее оценить результат скрещивания и отобрать перспективные формы.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дигибридный анализ позволяет учитывать сразу несколько наследственных признаков при подборе производителей и снижать риск случайных, малоценных комбинаций потомства.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гамет и вероятностей делает селекционную работу более точной: специалист видит ожидаемые варианты потомства ещё до проведения реального скрещивания.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дигибридного скрещивания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дигибридное скрещивание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гаметы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дигетерозигота даёт четыре типа гамет, и пропускают часть вариантов. Из-за этого решётка Пеннета оказывается неполной, а итоговое соотношение становится ошибочным.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понятиях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 нередко смешивают в одном ответе. Однако внешний признак не всегда однозначно показывает набор аллелей, особенно если доминантный аллель скрывает рецессивный.
</a:t>
            </a:r>
            <a:endParaRPr lang="en-US" sz="109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нельзя применять автоматически. Сначала нужно убедиться, что гены наследуются независимо и что в условии нет неполного доминирования, сцепления или летальных генотипов.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комбинаций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выписать все клетки решётки Пеннета или неверно подсчитать повторяемость генотипов. Тогда даже при правильной логике ответ будет численно искажён.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числовые результаты 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удобно запоминать как проверочный набор: 4, 16, 9 и 4 помогают быстро сверить решение на каждом этапе.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отражают структуру дигибридного анализа и позволяют быстро распознать правильную схему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тема «Дигибридное скрещивание»
</a:t>
            </a:r>
            <a:endParaRPr lang="en-US" sz="9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от закона к практике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как два признака наследуются одновременно, почему важны гаметический анализ и решётка Пеннета, и как генетика помогает предсказывать результат скрещивания в учебных и прикладных задачах.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2026-05-29T14:11:00Z</dcterms:created>
  <dcterms:modified xsi:type="dcterms:W3CDTF">2026-05-29T14:11:00Z</dcterms:modified>
</cp:coreProperties>
</file>