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с горы на гору шла»: русская народная песня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о дороге, движении и народном ритме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песня: живая память народа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песня: живая память народа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не имеет одного автора: её складывал народ, а потом бережно передавал дальше. В таких песнях простые слова, повторы, яркие образы и мелодия, которую легко запомнить и спеть вместе.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слышится движение: кто-то идёт с одной горы на другую. Это не длинный рассказ, а короткая, живо звучащая дорожная картинка.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тексте — настроение. Оно лёгкое, бодрое и немного озорное, как шаги по тропинке в ясный день.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образы помогают всё сразу представить: дорогу, путь, шаги и широкое открытое пространство вокруг.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поется в песне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и гор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дорога часто значит не только путь, но и перемены, встречи и новые впечатления. Она зовёт вперёд и делает образ песни очень живым.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холмы создают ощущение широты и свободы. На таком фоне особенно хорошо представить тропинку, небо, поле и маленького путника, который идёт навстречу новому.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короткая, поэтому её удобно читать и повторять вслух. Ребёнок быстро улавливает общий смысл и не теряется в длинном тексте.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ровный и весёлый, будто шаги по тропинке. Из-за этого песня звучит как дружная песенка-игра, а не как серьёзный рассказ.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много повторяющихся слов и строк. Повторы помогают запомнить песню почти с первого прослушивания и легко подпевать вместе с другими.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легко запоминается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простые и знакомые. Поэтому смысл понятен сразу, даже если читать песню впервые и не знать её заранее.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звучат простые и добрые слова. Они создают тёплое впечатление, будто с тобой разговаривают по-дружески и очень понятно.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народной речи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любит звонкие повторы и мягкие интонации. Из-за этого текст звучит весело, легко и немного напевно, как живое обращение.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речь напоминает одновременно разговор и игру. Поэтому песню приятно слушать, читать и произносить вслух вместе с классом.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песня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песня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Народную песню обычно поют напевно и спокойно. Её удобно исполнять хором: слова простые, а ритм помогает держаться вместе.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голосов повторяют один и тот же текст, песня звучит особенно дружно. Она словно становится шире, ярче и радостнее.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64248"/>
            <a:ext cx="292200" cy="23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песни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движется спокойно и мягко. В ней нет трудных скачков, поэтому её легко петь и детям, и взрослым без лишнего напряжения.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песне чёткий и запоминающийся. Он помогает удерживать темп, а ещё делает исполнение бодрым, ровным и очень дружным.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звучит просто и свободно, как весёлая дорожка из звуков. Такое звучание не утомляет и сразу вызывает желание подпевать.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пел такие песни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пели в повседневной жизни, когда работали, отдыхали или просто собирались вместе. Они были рядом с людьми каждый день.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и в играх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праздников, хороводов и детских игр песня помогала всем стать одной дружной компанией и двигаться в одном ритме.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могли петь и взрослые, и дети. Она сопровождала дорогу, объединяла людей и переходила от одного дома к другому.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народные песни связаны с движением, шагами и кругом. Их можно не только петь, но и сопровождать простыми действиями.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песня так нравится детям: в ней можно и петь, и двигаться, и улыбаться почти без остановки.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с горы на гору шла» легко превращается в маленькую игру или хоровод. Так слово, ритм и движение работают вместе.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игра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и праздничное настроение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каждом цвете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надевают сарафаны, рубахи и яркие платки, песня сразу кажется наряднее. Ленты и красочные узоры создают ощущение праздника. Так легко представить дружный хоровод и веселое исполнение старинной песни.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будто вышли на гулянье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народный костюм помогает увидеть не просто одежду, а целую традицию. В нем есть простота и торжественность одновременно. На таком фоне песня звучит особенно тепло, словно на сельском празднике собрались друзья.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старинный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одежда хорошо соединяется с песней о дороге и движении. Платок, рубаха и сарафан подчеркивают связь с прошлым и с жизнью людей. Иллюстрация с детьми в костюмах делает эту связь сразу заметной.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быстро запомнить слова, потому что знакомая строчка возвращается снова и снова. Ребенку легче читать и петь, когда текст звучит привычно и понятно.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песне много повторов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делают песню похожей на игру. Она как будто подсказывает следующий шаг, а значит, слушать ее интересно и совсем не страшно.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ритм усиливает веселое звучание. Из-за него песня идет ровно, будто легкие шаги по дороге, и хочется подпевать вместе с другими.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второго класса такие повторы особенно удобны. Они помогают не только выучить текст, но и почувствовать радость от дружного исполнения.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живет среди людей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народной песни: от одного исполнителя к общему исполнению и передаче дальше.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песня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и повторяющиеся строки помогают запоминать слова без лишнего труда. Ребенок быстрее узнает знакомые фразы и увереннее читает их вслух.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ритм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Ровное, веселое звучание учит слышать размер и темп. Так песня помогает улавливать, где нужно сделать паузу, а где продолжить пение вместе с классом.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образ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о дороге и горах развивают воображение. Ученик учится замечать, как несколько обычных слов могут создать яркую и живую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Тихая, веселая и дорожная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она отличается от колыбельной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мягко и убаюкивает, а здесь слышится движение и бодрый шаг. Эта песня не успокаивает, а зовет вперед и словно приглашает в путь.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ее легко сравнить с хороводом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песни тоже любят круг, движение и дружное пение. Поэтому «Я с горы на гору шла» ближе к веселой игре, чем к тихому напеву перед сном.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образа делают текст ясным и запоминающимся. Благодаря им песня не рассказывает длинную историю, а быстро создает веселую картину пути.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образа сразу рисуют в воображении дорогу, горы и движение.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песни «Я с горы на гору шла»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короткая, поэтому ее не страшно читать и учить. Она быстро запоминается и не утомляет, а это очень важно для младших школьников.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движение и повтор, а значит, можно подпевать, шагать и даже немного играть. Сразу хочется стать веселым путником на дороге.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добрый ритм вызывают улыбку. Такая песня звучит дружелюбно, поэтому дети легко принимают ее с первого знакомства и хотят спеть еще раз.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нравится детям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— часть культуры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жизни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хранит то, как жили люди много лет назад. В ней слышны их речь, привычки и настроение. Когда мы поем такую песню, будто заглядываем в старинную русскую деревню и видим знакомый мир простых дел и добрых лиц.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песня соединяет людей, как круг, который не хочет размыкаться. Ее поют вместе дети и взрослые, и от этого становится теплее. В таких песнях особенно чувствуется радость общего дела и дружного голоса.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труд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часто появляются поле, дорога, гора, дом и весеннее небо. Эти образы напоминают о повседневной жизни и о том, как человек трудится, отдыхает и радуется красоте вокруг.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образ соединяет весь текст и помогает быстро его запомнить. Благодаря этому песня звучит просто, весело и очень по-народному.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дороги делает песню особенно живой и легко узнаваемой.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«Я с горы на гору шла»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хочется петь снова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с горы на гору шла» нравится детям потому, что в ней есть простота, движение и добрый ритм. Она звучит тепло, легко запоминается и сразу приглашает петь вместе.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2026-05-24T02:58:40Z</dcterms:created>
  <dcterms:modified xsi:type="dcterms:W3CDTF">2026-05-24T02:58:40Z</dcterms:modified>
</cp:coreProperties>
</file>