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 стран взаимодействует через торговлю, капитал, труд и технологии.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развития современного мирового хозяйства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мировое хозяйство стало таким, каким оно является сегодня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ускорилось развитие перевозок, телекоммуникаций и финансов, а торговые связи стали плотнее. После 1990-х мир открылся ещё сильнее, и центр активности постепенно смещался в Азиатско-Тихоокеанский регион.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связывает страны через торговлю, финансы, транспорт и цифровые платформы. Научно-технический обмен ускоряет распространение технологий и делает экономику всё более взаимозависимой.
</a:t>
            </a:r>
            <a:endParaRPr lang="en-US" sz="122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доля мировой торговли в мировом ВВП остаётся высокой, поэтому решения в одной стране заметно отражаются на других. Растёт роль цепочек поставок и совместных рынков.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как основа современного мирового хозяйства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выстраивают производство поэтапно, размещая стадии там, где ниже издержки и выше эффективность. Учитываются различия в заработной плате, налогах и уровне технологий.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глобальной цепочки стоимости
</a:t>
            </a:r>
            <a:endParaRPr lang="en-US" sz="2502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типовой маршрут товара: от сырья до продаж через международные сети.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 их роль в мировой экономике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выстраивают выпуск так, чтобы разные стадии проходили там, где они наиболее выгодны. От выбора площадок зависят сроки, себестоимость и качество продукции. Для страны это означает рост заказов, рабочих мест и технологий, но и уязвимость к перестройкам бизнеса.
</a:t>
            </a:r>
            <a:endParaRPr lang="en-US" sz="993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Производство, распределённое по миру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ТНК влияет на то, где появляются новые предприятия и как развивается инфраструктура регионов. Результат виден в международной торговле и потоках капитала. При этом конкуренция между странами усиливается, потому что выигрывают те, кто предлагает лучшие условия для размещения производства.
</a:t>
            </a:r>
            <a:endParaRPr lang="en-US" sz="943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Корпорации как «навигаторы» инвестиций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решения обычно принимаются в штаб-квартирах, сосредоточенных в США, странах Европейского союза, Японии и Китае. Дочерние компании и филиалы работают в десятках государств, превращая международные связи в повседневную реальность экономики.
</a:t>
            </a:r>
            <a:endParaRPr lang="en-US" sz="971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Штаб-квартира и «глобальная сеть» филиалов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мирового хозяйства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услуг означает рост значимости финансов, транспорта, ИКТ, образования и здравоохранения для экономик мира.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не отменяет роли промышленности: экспорт материальных товаров остаётся важным источником доходов и технологического обмена.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интерпретация структуры мирового ВВП; точные доли зависят от методики и года (в презентации используются обобщающие ориентиры).
</a:t>
            </a:r>
            <a:endParaRPr lang="en-US" sz="11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28730"/>
            <a:ext cx="428400" cy="342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как новая черта мирового хозяйства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делают рынки ближе: покупатели и компании общаются онлайн, а обслуживание и продажи становятся более быстрыми и массовыми. Так меняются каналы сбыта и конкуренция.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платформы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помогают планировать производство, анализировать спрос и оптимизировать логистику. Чем лучше цифровые навыки, тем выше эффективность и устойчивость предприятий.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управлении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расчёты упрощают международные сделки, а услуги всё чаще оказываются удалённо. Программирование, дизайн, консалтинг, обучение и финансы выходят на глобальный рынок.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платежи и дистанционные услуги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информации и хранение данных переходят в облако, сокращая затраты на инфраструктуру. Для бизнеса это означает более гибкое управление и ускорение решений.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и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94243"/>
            <a:ext cx="4348200" cy="267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центры мировой экономики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пяти центров показывает, как распределяются влияние в торговле, роль в технологиях и участие в глобальных цепочках стоимости.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распределено между несколькими центрами, а страны Азии чаще демонстрируют наиболее заметное расширение влияния благодаря быстрому росту производства и спроса.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МВФ, Всемирный банк, ВТО (используются как типовые источники для сопоставимых показателей).
</a:t>
            </a:r>
            <a:endParaRPr lang="en-US" sz="12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проявляются в доходах на душу населения, производительности труда и качестве инфраструктуры. Страны с лучшими условиями быстрее превращают ресурсы в устойчивые результаты.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Высокоразвитые государства концентрируют управление капиталом, научные исследования и выпуск сложной техники. Во многих развивающихся странах экономики сильнее зависят от сырья и товаров с низкой добавленной стоимостью.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 стран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часть стран Восточной и Юго-Восточной Азии, а также отдельные государства Латинской Америки ускоряют рост, наращивая промышленность и интеграцию в международные цепочки производства.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поддерживается доступом к технологиям и качеству образования. Там, где знания и навыки развиваются системно, быстрее формируются инновации и новые рабочие места.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мирового экономического роста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сравнение идёт по темпам роста выпуска и роли в мировом экспорте, а не по абсолютным размерам экономики.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чаще выступает центром ускоренного роста, Европа и Северная Америка сохраняют высокий уровень развития, а Африка имеет демографический потенциал при более слабой индустриальной базе.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сравнения по регионам; для конкретных чисел на уроке обычно используют данные МВФ и Всемирного банка (год и методика оговариваются преподавателем).
</a:t>
            </a:r>
            <a:endParaRPr lang="en-US" sz="10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глобализация и движение капитала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инвестиции, банковские сети, фондовые рынки и кредитные потоки связывают страны в единую финансовую систему. Капитал быстро реагирует на ожидания прибыли, но такая связанность повышает чувствительность экономик к внешним шокам.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деньги уходят или возвращаются на рынки, меняются валютные курсы, стоимость заимствований и цены импорта. Поэтому даже внутренние планы нередко оказываются зависимыми от колебаний глобальных финансовых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глобального кризиса: от рисков к экономическим последствиям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шока через финансовые каналы (пример: кризис 2008 года и кризис 2020 года)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31228"/>
            <a:ext cx="428400" cy="342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экономические организации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 задаёт правила международной торговли и помогает государствам решать спорные вопросы. Это снижает произвольность решений, поддерживает предсказуемость для бизнеса и формирует основу для переговоров.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 (Всемирная торговая организация)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финансирует проекты развития, инфраструктуру и социальные программы. Такие вложения помогают странам повышать устойчивость экономики и улучшать условия жизни, особенно в периоды реформ.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ОЭСР анализирует экономическую политику и сравнивает страны по показателям развития, образования и управления. Сравнения позволяют находить рабочие практики и оценивать результаты реформ.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ОЭСР (Организация экономического сотрудничества и развития)
</a:t>
            </a:r>
            <a:endParaRPr lang="en-US" sz="1048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 поддерживает финансовую стабильность и оказывает помощь странам при валютных и платёжных трудностях. Его роль важна, когда резко меняются условия заимствований и доверие к рынкам.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МВФ (Международный валютный фонд)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 в мировой экономике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переход означает не мгновенную замену всех источников, а перераспределение инвестиций: растут сети и генерация ВИЭ, а технологии с высокой углеродоёмкостью теряют конкурентоспособность.
</a:t>
            </a:r>
            <a:endParaRPr lang="en-US" sz="1395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ВИЭ становятся всё более значимой частью энергомикса, тогда как уголь замедляется. Это влияет на отрасли, логистику и доступность «чистых» технологий.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структуре мирового энергобаланса: обзоры международных энергетических агентств (актуальность — текущий период, точные доли зависят от года и методики).
</a:t>
            </a:r>
            <a:endParaRPr lang="en-US" sz="10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 развития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загрязнение воздуха, дефицит пресной воды, истощение почв и сокращение биоразнообразия превращаются в экономические факторы. Они повышают издержки, риски и давление на правительства и бизнес.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повестка влияет на экспортные отрасли, инвестиционные решения и развитие «зелёных» технологий. Предприятия вынуждены обновлять оборудование, пересматривать цепочки поставок и модернизировать процессы.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вводят углеродное регулирование, экологические стандарты производства и требования по снижению выбросов. Несоблюдение ведёт к штрафам, ограничениям экспорта и удорожанию капитала.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751422"/>
            <a:ext cx="4348200" cy="22401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участия стран в мировом хозяйстве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— сравнительная логика четырёх моделей: от сырьевой экономики до инновационной. Каждая модель определяет тип дохода, уровень добавленной стоимости, преимущества, риски и примеры государств.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рост обычно достигается при диверсификации: развитом образовании, технологической базе и инфраструктуре. Меньше уязвимость к внешним колебаниям и быстрее переход к более высокой добавленной стоимости.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учебно-аналитических подходов к классификации экономических моделей участия в мировой экономике.
</a:t>
            </a:r>
            <a:endParaRPr lang="en-US" sz="11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миграции и рынок труда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миграция перераспределяет трудовые ресурсы, влияя на численность населения, уровень заработной платы и структуру занятости. Для развитых стран особенно значимы квалифицированные специалисты в медицине, инженерии и информационных технологиях.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стран-донора важны денежные переводы мигрантов: они поддерживают потребление семей и внутренний рынок. Одновременно меняется демография, а работодатели получают доступ к навыкам, которые возвращаются вместе с опытом.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лидерство как фактор конкурентоспособности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лидерство — это не только заводы и оборудование. Значимы и «мягкие» отрасли: программное обеспечение, биотехнологии, космические разработки и современные сервисы для бизнеса.
</a:t>
            </a:r>
            <a:endParaRPr lang="en-US" sz="1441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Радарный профиль показывает, что комплекс показателей важнее одной «точки успеха». Страны с устойчивыми инвестициями в людей и инновации получают преимущество в мировых цепочках стоимости.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индикаторы технологической конкурентоспособности (НИОКР, патенты, цифровая инфраструктура, образование): OECD/Всемирный банк/национальные статистики, методики различаются по годам.
</a:t>
            </a:r>
            <a:endParaRPr lang="en-US" sz="8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вызовы ближайших лет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хозяйство сталкивается с торговыми конфликтами и санкционными ограничениями, которые меняют маршруты поставок и усложняют планирование для компаний. Одновременно растут долговые риски и вероятность резких финансовых разрывов.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усиливаются регионализация производства и развитие цифровых платформ, которые ускоряют обмен и продажи. Будущее мировой экономики связывают с более многополярной системой центров силы, где возрастает роль Азии и экологической адаптации.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нестабильность усиливает колебания спроса, удорожает страхование и повышает риски для аграрного сектора и инфраструктуры. Это заставляет пересматривать стратегии устойчивости и финансовые модели проектов.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неравенство влияет на доступ к производству, данным и «быстрым» рынкам. В результате страны и отрасли получают разную скорость роста, даже если спрос в целом поддерживается глобальной экономикой.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мировое хозяйство — взаимосвязанная система стран, рынков, технологий и институтов. Его ключевые черты: глобализация, цифровизация, доминирование сферы услуг, неравномерность развития и усиление экологических ограничений, а конкурентоспособность всё больше зависит от людей и технологий.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особенности развития современного мирового хозяйства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2026-05-13T22:35:23Z</dcterms:created>
  <dcterms:modified xsi:type="dcterms:W3CDTF">2026-05-13T22:35:23Z</dcterms:modified>
</cp:coreProperties>
</file>