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Бородин и Симфония №2: музыка о силе и красоте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Бородина звучит как смелая сказка с богатырским размахом.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Бородиным и его Симфонией №2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Бородин был и композитором, и ученым-химиком. Его Симфония №2 создавалась несколько лет и впервые прозвучала в Петербурге. Это одно из самых ярких русских симфонических произведений XIX 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слышится образ сильного героя из русских былин. Темы звучат смело, широко и уверенно, будто богатырь делает первый решительный шаг.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мощные аккорды, ясный ритм и большое оркестровое звучание. Всё это создаёт ощущение силы, движения и настоящего музыкального простора.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симфония не только сильная, она ещё и очень певучая. В ней есть мягкие мелодии, которые делают музыку красивой и живой, словно сказка с добрым сердцем.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симфонию называют «Богатырской»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сказка и былина в звуках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в этой симфонии тянутся широко и свободно. Они напоминают просторные поля, высокое небо и длинную дорогу, по которой идёт богатырь.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легко вызывает в воображении древнюю крепость, узор народного костюма или самого Бородина. Такие образы помогают почувствовать связь произведения с русской историей и сказкой.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394" y="189860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помогают услышать характер симфонии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альты, виолончели и контрабасы поют широкими фразами. Они могут звучать и мощно, и мягко, словно большая дружная команда музыкантов.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духовые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и тромбоны добавляют блеск и смелость. Их звук особенно хорошо подходит для героических эпизодов, где музыка будто поднимается выше и шире.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Литавры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Литавры придают музыке ритм, силу и праздничный размах. Когда они вступают, кажется, что впереди начинается важное и очень серьёзное событие.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оркестр помогает Бородину показать и богатырскую мощь, и спокойную лирику. Благодаря этому симфония звучит ярко, как красочная музыкальная картина.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открывается уверенной темой, которая звучит собранно и решительно. Сразу чувствуется, что музыка готова вести слушателя вперёд, как смелый герой.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начало сильного рассказа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более мягкий и певучий образ. Он делает начало не только сильным, но и красивым, чтобы музыка не казалась слишком строгой.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темами помогает услышать разные настроения. Сила, спокойствие и напевность сменяют друг друга, словно страницы увлекательной музыкальной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звучит тише и нежнее, чем первая. В ней особенно хорошо слышны плавные мелодии, которые будто успокаивают после бодрого начала.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мягкая и певучая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здесь ровный и ласковый, а музыка напоминает тихую песню. Хочется слушать её спокойно, как добрый вечерний рассказ.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заметна лирическая сторона Бородина. Он умеет писать музыку, которая не только сильная, но и очень душевная.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291" y="1242013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99463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497962"/>
            <a:ext cx="277500" cy="27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движение и танец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шаг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движется быстро и свободно, будто кто-то идёт вприпрыжку. В ней нет тяжести, зато есть живая энергия и любопытное настроение.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слышится что-то танцевальное, словно музыка сама приглашает двигаться. Она становится гибкой, изящной и совсем не скучной.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добавляет всей симфонии лёгкость. После сильных и спокойных эпизодов такой музыкальный поворот звучит особенно свежо и приятно.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частей нужно, чтобы музыка успела показать и героический размах, и лирическую мягкость, и блестящий финал.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Симфонии №2 А. П. Бородина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образуют целое музыкальное путешествие от силы к торжеству.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Симфония №2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четырёх частей помогает услышать смену настроений и целостность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звучит решительно и широко: в ней есть размах, уверенный шаг и ощущение силы, будто перед нами открывается путь настоящего героя.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темы симфонии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часто ставит рядом контрастные образы. Поэтому одна мелодия может быть смелой и яркой, а другая — плавной, ласковой и немного задумчивой.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мягче и певучее. Она напоминает спокойную песню и помогает услышать в симфонии не только мощь, но и доброту, теплоту звучания.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контраст делает музыку легко узнаваемой. Темы запоминаются, потому что они отличаются по характеру, но вместе складываются в цельный рассказ.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мелодии обычно широкие и свободные, как будто им тесно в одном такте. Они легко поются и сразу создают яркий музыкальный образ.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Бородина часто ясный и собранный, поэтому музыка звучит уверенно. Даже в спокойных эпизодах чувствуется внутренняя энергия и живое движение.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у композитора звучит красочно и объемно: каждая группа инструментов помогает рисовать характеры, а не просто сопровождать мелодию.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Бородина узнаваемой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образы в музыке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Симфонию №2, легко представить бескрайнее поле, дорогу вдаль или высокое небо. Музыка будто раскрывает перед нами русское пространство. Для такого впечатления особенно подходят пейзажи с далёким горизонтом и мягким светом.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из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эпизодах слышится образ сильного и спокойного героя. Он не спешит, но уверенно идёт вперёд, как персонаж былины. Поэтому на слайде хорошо смотрится древнерусский воин с щитом, мечом или на фоне крепости.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симфонии есть и напевность, похожая на народную песню. Она делает музыку тёплой и близкой, даже когда оркестр звучит мощно. Иллюстрация с народным костюмом или оркестром помогает увидеть эту связь с русской культурой.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слушатели открывают для себя симфонию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сильное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звуков музыка привлекает энергией и размахом. Слушатель сразу замечает уверенный характер и хочет услышать, что будет дальше.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смена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появляются более спокойные и певучие эпизоды. Они дают передышку и показывают, что у симфонии есть не только сила, но и лирика.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яркое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собирает все краски вместе и звучит особенно торжественно. После него произведение остаётся в памяти как большое и радостное музыкальное путешествие.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показывают, как много он успел создать в двух разных областях сразу.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1833–1887 годы жизни А. П. Бородина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 прожил Бородин, успевая работать и как химик, и как композитор.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Симфонию №2 по частям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симфонии удобно слушать по очереди: от сильного начала к лирике, затем к движению и к торжественному финалу.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№2 Бородина — одно из самых известных русских симфонических произведений XIX века. Она сразу запоминается сильным характером и красивым оркестровым звучанием.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симфонии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слышны героические, лирические и танцевальные эпизоды. Благодаря этому музыка не кажется однообразной: она меняется, как живой рассказ с разными героями.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состоит из четырёх частей, и каждая добавляет своё настроение. Вместе они создают цельную картину: сила, певучесть, движение и блеск.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помогает почувствовать, как оркестр может говорить без слов. Он может и восхищать, и успокаивать, и вести слушателя к яркому финалу.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запоминания музыки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легче вспомнить Симфонию №2, можно представить богатыря, широкую дорогу и крепкую поступь. Такие образы помогают услышать силу, уверенность и размах первых частей.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для мягких и весёлых эпизодов подойдут тихая песня, лёгкий танец и праздничный оркестр. Тогда музыка словно складывается в сказку с разными настроениями.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показывает, что музыка может рассказывать о характере человека без слов. Сильные темы здесь звучат так, будто перед нами настоящий герой.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Симфонии №2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мощью всегда есть красота: плавные мелодии, тёплые интонации и мягкие краски оркестра. Поэтому симфония не только впечатляет, но и трогает.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произведения — торжественная и светлая картина русской музыки. В ней соединяются смелость, широта и умение видеть прекрасное в звучании.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Симфония, которую хочется слушать ещё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№2 Бородина учит слышать, как сила может дружить с красотой. Это музыка с богатырским характером, живыми образами и финалом, который трудно забыть.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2026-05-24T22:45:37Z</dcterms:created>
  <dcterms:modified xsi:type="dcterms:W3CDTF">2026-05-24T22:45:37Z</dcterms:modified>
</cp:coreProperties>
</file>